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90" r:id="rId2"/>
    <p:sldId id="292" r:id="rId3"/>
    <p:sldId id="279" r:id="rId4"/>
    <p:sldId id="273" r:id="rId5"/>
    <p:sldId id="256" r:id="rId6"/>
    <p:sldId id="267" r:id="rId7"/>
    <p:sldId id="313" r:id="rId8"/>
    <p:sldId id="314" r:id="rId9"/>
    <p:sldId id="315" r:id="rId10"/>
    <p:sldId id="316" r:id="rId11"/>
    <p:sldId id="303" r:id="rId12"/>
    <p:sldId id="304" r:id="rId13"/>
    <p:sldId id="305" r:id="rId14"/>
    <p:sldId id="306" r:id="rId15"/>
    <p:sldId id="312" r:id="rId16"/>
    <p:sldId id="284" r:id="rId17"/>
    <p:sldId id="291" r:id="rId18"/>
    <p:sldId id="296" r:id="rId19"/>
    <p:sldId id="317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585"/>
    <a:srgbClr val="390099"/>
    <a:srgbClr val="580AFF"/>
    <a:srgbClr val="4CC9F0"/>
    <a:srgbClr val="4361EE"/>
    <a:srgbClr val="3A0CA3"/>
    <a:srgbClr val="3B0CA4"/>
    <a:srgbClr val="5E1EEE"/>
    <a:srgbClr val="930CEE"/>
    <a:srgbClr val="720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9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8E221-CAD0-4586-9EA0-0715F2727C87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9614B-9EB5-4CF9-9C78-6A3CB2FB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4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9614B-9EB5-4CF9-9C78-6A3CB2FB9E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4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9614B-9EB5-4CF9-9C78-6A3CB2FB9E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1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9614B-9EB5-4CF9-9C78-6A3CB2FB9E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1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9614B-9EB5-4CF9-9C78-6A3CB2FB9E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0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7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4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1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8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1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9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6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4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352D8-5CD8-44BE-8DAE-F24C0BA0884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D36DB-3392-406C-9FC7-339E0D25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9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hyperlink" Target="https://sketchfab.com/3d-models/fantasy-sky-background-15c79bb2fc1147128039fe4ff90fd5a0" TargetMode="External"/><Relationship Id="rId7" Type="http://schemas.openxmlformats.org/officeDocument/2006/relationships/slide" Target="slide2.xml"/><Relationship Id="rId12" Type="http://schemas.openxmlformats.org/officeDocument/2006/relationships/slide" Target="slide1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7.sv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slide" Target="slide18.xml"/><Relationship Id="rId9" Type="http://schemas.openxmlformats.org/officeDocument/2006/relationships/image" Target="../media/image5.svg"/><Relationship Id="rId1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820.png"/><Relationship Id="rId18" Type="http://schemas.openxmlformats.org/officeDocument/2006/relationships/slide" Target="slide15.xml"/><Relationship Id="rId26" Type="http://schemas.openxmlformats.org/officeDocument/2006/relationships/image" Target="../media/image7.svg"/><Relationship Id="rId3" Type="http://schemas.openxmlformats.org/officeDocument/2006/relationships/image" Target="../media/image33.png"/><Relationship Id="rId21" Type="http://schemas.openxmlformats.org/officeDocument/2006/relationships/slide" Target="slide7.xml"/><Relationship Id="rId7" Type="http://schemas.openxmlformats.org/officeDocument/2006/relationships/image" Target="../media/image800.png"/><Relationship Id="rId12" Type="http://schemas.openxmlformats.org/officeDocument/2006/relationships/slide" Target="slide13.xml"/><Relationship Id="rId17" Type="http://schemas.openxmlformats.org/officeDocument/2006/relationships/image" Target="../media/image42.png"/><Relationship Id="rId25" Type="http://schemas.openxmlformats.org/officeDocument/2006/relationships/image" Target="../media/image6.png"/><Relationship Id="rId2" Type="http://schemas.openxmlformats.org/officeDocument/2006/relationships/image" Target="../media/image43.png"/><Relationship Id="rId16" Type="http://schemas.openxmlformats.org/officeDocument/2006/relationships/image" Target="../media/image830.png"/><Relationship Id="rId20" Type="http://schemas.openxmlformats.org/officeDocument/2006/relationships/slide" Target="slide6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image" Target="../media/image40.png"/><Relationship Id="rId24" Type="http://schemas.openxmlformats.org/officeDocument/2006/relationships/slide" Target="slide5.xml"/><Relationship Id="rId5" Type="http://schemas.openxmlformats.org/officeDocument/2006/relationships/image" Target="../media/image38.png"/><Relationship Id="rId15" Type="http://schemas.openxmlformats.org/officeDocument/2006/relationships/slide" Target="slide14.xml"/><Relationship Id="rId23" Type="http://schemas.openxmlformats.org/officeDocument/2006/relationships/image" Target="../media/image44.svg"/><Relationship Id="rId28" Type="http://schemas.openxmlformats.org/officeDocument/2006/relationships/image" Target="../media/image21.svg"/><Relationship Id="rId10" Type="http://schemas.openxmlformats.org/officeDocument/2006/relationships/image" Target="../media/image810.png"/><Relationship Id="rId19" Type="http://schemas.openxmlformats.org/officeDocument/2006/relationships/image" Target="../media/image840.png"/><Relationship Id="rId4" Type="http://schemas.openxmlformats.org/officeDocument/2006/relationships/image" Target="../media/image34.svg"/><Relationship Id="rId9" Type="http://schemas.openxmlformats.org/officeDocument/2006/relationships/slide" Target="slide12.xml"/><Relationship Id="rId14" Type="http://schemas.openxmlformats.org/officeDocument/2006/relationships/image" Target="../media/image41.png"/><Relationship Id="rId22" Type="http://schemas.openxmlformats.org/officeDocument/2006/relationships/image" Target="../media/image36.png"/><Relationship Id="rId27" Type="http://schemas.openxmlformats.org/officeDocument/2006/relationships/image" Target="../media/image20.png"/><Relationship Id="rId30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8" Type="http://schemas.openxmlformats.org/officeDocument/2006/relationships/image" Target="../media/image370.png"/><Relationship Id="rId3" Type="http://schemas.openxmlformats.org/officeDocument/2006/relationships/image" Target="../media/image56.svg"/><Relationship Id="rId21" Type="http://schemas.openxmlformats.org/officeDocument/2006/relationships/image" Target="../media/image5.svg"/><Relationship Id="rId7" Type="http://schemas.openxmlformats.org/officeDocument/2006/relationships/image" Target="../media/image21.svg"/><Relationship Id="rId17" Type="http://schemas.openxmlformats.org/officeDocument/2006/relationships/slide" Target="slide2.xml"/><Relationship Id="rId2" Type="http://schemas.openxmlformats.org/officeDocument/2006/relationships/image" Target="../media/image55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10" Type="http://schemas.openxmlformats.org/officeDocument/2006/relationships/image" Target="../media/image57.png"/><Relationship Id="rId19" Type="http://schemas.openxmlformats.org/officeDocument/2006/relationships/image" Target="../media/image58.pn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svg"/><Relationship Id="rId12" Type="http://schemas.openxmlformats.org/officeDocument/2006/relationships/image" Target="../media/image3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11" Type="http://schemas.openxmlformats.org/officeDocument/2006/relationships/image" Target="../media/image2.png"/><Relationship Id="rId5" Type="http://schemas.openxmlformats.org/officeDocument/2006/relationships/slide" Target="slide2.xml"/><Relationship Id="rId15" Type="http://schemas.openxmlformats.org/officeDocument/2006/relationships/image" Target="../media/image62.png"/><Relationship Id="rId10" Type="http://schemas.openxmlformats.org/officeDocument/2006/relationships/slide" Target="slide18.xml"/><Relationship Id="rId4" Type="http://schemas.openxmlformats.org/officeDocument/2006/relationships/image" Target="../media/image59.jpeg"/><Relationship Id="rId9" Type="http://schemas.openxmlformats.org/officeDocument/2006/relationships/image" Target="../media/image7.svg"/><Relationship Id="rId14" Type="http://schemas.openxmlformats.org/officeDocument/2006/relationships/image" Target="../media/image6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12" Type="http://schemas.openxmlformats.org/officeDocument/2006/relationships/image" Target="../media/image9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slide" Target="slide2.xml"/><Relationship Id="rId10" Type="http://schemas.openxmlformats.org/officeDocument/2006/relationships/slide" Target="slide17.xml"/><Relationship Id="rId4" Type="http://schemas.openxmlformats.org/officeDocument/2006/relationships/image" Target="../media/image19.svg"/><Relationship Id="rId9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4.png"/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12" Type="http://schemas.openxmlformats.org/officeDocument/2006/relationships/image" Target="../media/image9.sv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slide" Target="slide2.xml"/><Relationship Id="rId10" Type="http://schemas.openxmlformats.org/officeDocument/2006/relationships/slide" Target="slide17.xml"/><Relationship Id="rId4" Type="http://schemas.openxmlformats.org/officeDocument/2006/relationships/image" Target="../media/image19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2.png"/><Relationship Id="rId18" Type="http://schemas.openxmlformats.org/officeDocument/2006/relationships/image" Target="../media/image130.png"/><Relationship Id="rId3" Type="http://schemas.openxmlformats.org/officeDocument/2006/relationships/hyperlink" Target="https://sketchfab.com/3d-models/fantasy-sky-background-15c79bb2fc1147128039fe4ff90fd5a0" TargetMode="External"/><Relationship Id="rId21" Type="http://schemas.openxmlformats.org/officeDocument/2006/relationships/image" Target="../media/image9.svg"/><Relationship Id="rId34" Type="http://schemas.openxmlformats.org/officeDocument/2006/relationships/slide" Target="slide2.xml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17" Type="http://schemas.openxmlformats.org/officeDocument/2006/relationships/slide" Target="slide4.xml"/><Relationship Id="rId33" Type="http://schemas.openxmlformats.org/officeDocument/2006/relationships/image" Target="../media/image240.png"/><Relationship Id="rId38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3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32" Type="http://schemas.openxmlformats.org/officeDocument/2006/relationships/slide" Target="slide17.xml"/><Relationship Id="rId37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36" Type="http://schemas.openxmlformats.org/officeDocument/2006/relationships/image" Target="../media/image5.svg"/><Relationship Id="rId10" Type="http://schemas.openxmlformats.org/officeDocument/2006/relationships/image" Target="../media/image11.png"/><Relationship Id="rId19" Type="http://schemas.openxmlformats.org/officeDocument/2006/relationships/slide" Target="slide17.xml"/><Relationship Id="rId4" Type="http://schemas.openxmlformats.org/officeDocument/2006/relationships/slide" Target="slide18.xml"/><Relationship Id="rId9" Type="http://schemas.openxmlformats.org/officeDocument/2006/relationships/image" Target="../media/image10.png"/><Relationship Id="rId14" Type="http://schemas.openxmlformats.org/officeDocument/2006/relationships/slide" Target="slide6.xml"/><Relationship Id="rId22" Type="http://schemas.openxmlformats.org/officeDocument/2006/relationships/image" Target="../media/image14.png"/><Relationship Id="rId35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.png"/><Relationship Id="rId3" Type="http://schemas.openxmlformats.org/officeDocument/2006/relationships/image" Target="../media/image17.webp"/><Relationship Id="rId7" Type="http://schemas.openxmlformats.org/officeDocument/2006/relationships/image" Target="../media/image15.png"/><Relationship Id="rId12" Type="http://schemas.openxmlformats.org/officeDocument/2006/relationships/slide" Target="slide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5.sv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slide" Target="slide18.xml"/><Relationship Id="rId9" Type="http://schemas.openxmlformats.org/officeDocument/2006/relationships/slide" Target="slide2.xml"/><Relationship Id="rId1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0.xml"/><Relationship Id="rId5" Type="http://schemas.openxmlformats.org/officeDocument/2006/relationships/slide" Target="slide5.xml"/><Relationship Id="rId15" Type="http://schemas.openxmlformats.org/officeDocument/2006/relationships/image" Target="../media/image22.png"/><Relationship Id="rId10" Type="http://schemas.openxmlformats.org/officeDocument/2006/relationships/image" Target="../media/image5.svg"/><Relationship Id="rId4" Type="http://schemas.openxmlformats.org/officeDocument/2006/relationships/image" Target="../media/image19.svg"/><Relationship Id="rId9" Type="http://schemas.openxmlformats.org/officeDocument/2006/relationships/image" Target="../media/image4.png"/><Relationship Id="rId1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.png"/><Relationship Id="rId18" Type="http://schemas.openxmlformats.org/officeDocument/2006/relationships/image" Target="../media/image28.svg"/><Relationship Id="rId26" Type="http://schemas.openxmlformats.org/officeDocument/2006/relationships/image" Target="../media/image34.svg"/><Relationship Id="rId3" Type="http://schemas.openxmlformats.org/officeDocument/2006/relationships/image" Target="../media/image15.png"/><Relationship Id="rId21" Type="http://schemas.openxmlformats.org/officeDocument/2006/relationships/slide" Target="slide19.xml"/><Relationship Id="rId7" Type="http://schemas.openxmlformats.org/officeDocument/2006/relationships/image" Target="../media/image5.svg"/><Relationship Id="rId12" Type="http://schemas.openxmlformats.org/officeDocument/2006/relationships/slide" Target="slide4.xml"/><Relationship Id="rId17" Type="http://schemas.openxmlformats.org/officeDocument/2006/relationships/image" Target="../media/image27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3.svg"/><Relationship Id="rId24" Type="http://schemas.openxmlformats.org/officeDocument/2006/relationships/slide" Target="slide10.xml"/><Relationship Id="rId5" Type="http://schemas.openxmlformats.org/officeDocument/2006/relationships/slide" Target="slide6.xml"/><Relationship Id="rId15" Type="http://schemas.openxmlformats.org/officeDocument/2006/relationships/image" Target="../media/image25.png"/><Relationship Id="rId23" Type="http://schemas.openxmlformats.org/officeDocument/2006/relationships/image" Target="../media/image32.svg"/><Relationship Id="rId10" Type="http://schemas.openxmlformats.org/officeDocument/2006/relationships/image" Target="../media/image22.png"/><Relationship Id="rId19" Type="http://schemas.openxmlformats.org/officeDocument/2006/relationships/image" Target="../media/image29.png"/><Relationship Id="rId4" Type="http://schemas.openxmlformats.org/officeDocument/2006/relationships/image" Target="../media/image16.svg"/><Relationship Id="rId9" Type="http://schemas.openxmlformats.org/officeDocument/2006/relationships/image" Target="../media/image21.svg"/><Relationship Id="rId14" Type="http://schemas.openxmlformats.org/officeDocument/2006/relationships/image" Target="../media/image3.svg"/><Relationship Id="rId2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8.png"/><Relationship Id="rId18" Type="http://schemas.openxmlformats.org/officeDocument/2006/relationships/image" Target="../media/image810.png"/><Relationship Id="rId26" Type="http://schemas.openxmlformats.org/officeDocument/2006/relationships/slide" Target="slide15.xml"/><Relationship Id="rId3" Type="http://schemas.openxmlformats.org/officeDocument/2006/relationships/image" Target="../media/image35.png"/><Relationship Id="rId21" Type="http://schemas.openxmlformats.org/officeDocument/2006/relationships/image" Target="../media/image820.png"/><Relationship Id="rId7" Type="http://schemas.openxmlformats.org/officeDocument/2006/relationships/image" Target="../media/image34.svg"/><Relationship Id="rId12" Type="http://schemas.openxmlformats.org/officeDocument/2006/relationships/image" Target="../media/image23.svg"/><Relationship Id="rId17" Type="http://schemas.openxmlformats.org/officeDocument/2006/relationships/slide" Target="slide12.xml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20" Type="http://schemas.openxmlformats.org/officeDocument/2006/relationships/slide" Target="slide13.xml"/><Relationship Id="rId29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2.png"/><Relationship Id="rId24" Type="http://schemas.openxmlformats.org/officeDocument/2006/relationships/image" Target="../media/image830.png"/><Relationship Id="rId32" Type="http://schemas.openxmlformats.org/officeDocument/2006/relationships/slide" Target="slide6.xml"/><Relationship Id="rId5" Type="http://schemas.openxmlformats.org/officeDocument/2006/relationships/image" Target="../media/image37.svg"/><Relationship Id="rId15" Type="http://schemas.openxmlformats.org/officeDocument/2006/relationships/image" Target="../media/image800.png"/><Relationship Id="rId23" Type="http://schemas.openxmlformats.org/officeDocument/2006/relationships/slide" Target="slide14.xml"/><Relationship Id="rId28" Type="http://schemas.openxmlformats.org/officeDocument/2006/relationships/slide" Target="slide10.xml"/><Relationship Id="rId10" Type="http://schemas.openxmlformats.org/officeDocument/2006/relationships/slide" Target="slide16.xml"/><Relationship Id="rId19" Type="http://schemas.openxmlformats.org/officeDocument/2006/relationships/image" Target="../media/image40.png"/><Relationship Id="rId31" Type="http://schemas.openxmlformats.org/officeDocument/2006/relationships/image" Target="../media/image7.svg"/><Relationship Id="rId4" Type="http://schemas.openxmlformats.org/officeDocument/2006/relationships/image" Target="../media/image36.png"/><Relationship Id="rId9" Type="http://schemas.openxmlformats.org/officeDocument/2006/relationships/image" Target="../media/image21.svg"/><Relationship Id="rId14" Type="http://schemas.openxmlformats.org/officeDocument/2006/relationships/slide" Target="slide11.xml"/><Relationship Id="rId22" Type="http://schemas.openxmlformats.org/officeDocument/2006/relationships/image" Target="../media/image41.png"/><Relationship Id="rId27" Type="http://schemas.openxmlformats.org/officeDocument/2006/relationships/image" Target="../media/image840.png"/><Relationship Id="rId30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40.png"/><Relationship Id="rId18" Type="http://schemas.openxmlformats.org/officeDocument/2006/relationships/image" Target="../media/image830.png"/><Relationship Id="rId26" Type="http://schemas.openxmlformats.org/officeDocument/2006/relationships/image" Target="../media/image20.png"/><Relationship Id="rId3" Type="http://schemas.openxmlformats.org/officeDocument/2006/relationships/image" Target="../media/image36.png"/><Relationship Id="rId21" Type="http://schemas.openxmlformats.org/officeDocument/2006/relationships/image" Target="../media/image840.png"/><Relationship Id="rId7" Type="http://schemas.openxmlformats.org/officeDocument/2006/relationships/image" Target="../media/image38.png"/><Relationship Id="rId12" Type="http://schemas.openxmlformats.org/officeDocument/2006/relationships/image" Target="../media/image810.png"/><Relationship Id="rId17" Type="http://schemas.openxmlformats.org/officeDocument/2006/relationships/slide" Target="slide14.xml"/><Relationship Id="rId25" Type="http://schemas.openxmlformats.org/officeDocument/2006/relationships/image" Target="../media/image7.svg"/><Relationship Id="rId2" Type="http://schemas.openxmlformats.org/officeDocument/2006/relationships/image" Target="../media/image43.png"/><Relationship Id="rId16" Type="http://schemas.openxmlformats.org/officeDocument/2006/relationships/image" Target="../media/image41.png"/><Relationship Id="rId20" Type="http://schemas.openxmlformats.org/officeDocument/2006/relationships/slide" Target="slide15.xml"/><Relationship Id="rId29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slide" Target="slide12.xml"/><Relationship Id="rId24" Type="http://schemas.openxmlformats.org/officeDocument/2006/relationships/image" Target="../media/image6.png"/><Relationship Id="rId5" Type="http://schemas.openxmlformats.org/officeDocument/2006/relationships/image" Target="../media/image33.png"/><Relationship Id="rId15" Type="http://schemas.openxmlformats.org/officeDocument/2006/relationships/image" Target="../media/image820.png"/><Relationship Id="rId23" Type="http://schemas.openxmlformats.org/officeDocument/2006/relationships/slide" Target="slide5.xml"/><Relationship Id="rId28" Type="http://schemas.openxmlformats.org/officeDocument/2006/relationships/slide" Target="slide10.xml"/><Relationship Id="rId10" Type="http://schemas.openxmlformats.org/officeDocument/2006/relationships/image" Target="../media/image39.png"/><Relationship Id="rId19" Type="http://schemas.openxmlformats.org/officeDocument/2006/relationships/image" Target="../media/image42.png"/><Relationship Id="rId31" Type="http://schemas.openxmlformats.org/officeDocument/2006/relationships/image" Target="../media/image23.svg"/><Relationship Id="rId4" Type="http://schemas.openxmlformats.org/officeDocument/2006/relationships/image" Target="../media/image37.svg"/><Relationship Id="rId9" Type="http://schemas.openxmlformats.org/officeDocument/2006/relationships/image" Target="../media/image800.png"/><Relationship Id="rId14" Type="http://schemas.openxmlformats.org/officeDocument/2006/relationships/slide" Target="slide13.xml"/><Relationship Id="rId22" Type="http://schemas.openxmlformats.org/officeDocument/2006/relationships/image" Target="../media/image44.svg"/><Relationship Id="rId27" Type="http://schemas.openxmlformats.org/officeDocument/2006/relationships/image" Target="../media/image21.svg"/><Relationship Id="rId30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40.png"/><Relationship Id="rId18" Type="http://schemas.openxmlformats.org/officeDocument/2006/relationships/image" Target="../media/image830.png"/><Relationship Id="rId26" Type="http://schemas.openxmlformats.org/officeDocument/2006/relationships/image" Target="../media/image7.svg"/><Relationship Id="rId3" Type="http://schemas.openxmlformats.org/officeDocument/2006/relationships/image" Target="../media/image36.png"/><Relationship Id="rId21" Type="http://schemas.openxmlformats.org/officeDocument/2006/relationships/image" Target="../media/image840.png"/><Relationship Id="rId7" Type="http://schemas.openxmlformats.org/officeDocument/2006/relationships/image" Target="../media/image38.png"/><Relationship Id="rId12" Type="http://schemas.openxmlformats.org/officeDocument/2006/relationships/image" Target="../media/image810.png"/><Relationship Id="rId17" Type="http://schemas.openxmlformats.org/officeDocument/2006/relationships/slide" Target="slide14.xml"/><Relationship Id="rId25" Type="http://schemas.openxmlformats.org/officeDocument/2006/relationships/image" Target="../media/image6.png"/><Relationship Id="rId2" Type="http://schemas.openxmlformats.org/officeDocument/2006/relationships/image" Target="../media/image43.png"/><Relationship Id="rId16" Type="http://schemas.openxmlformats.org/officeDocument/2006/relationships/image" Target="../media/image41.png"/><Relationship Id="rId20" Type="http://schemas.openxmlformats.org/officeDocument/2006/relationships/slide" Target="slide15.xml"/><Relationship Id="rId29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slide" Target="slide12.xml"/><Relationship Id="rId24" Type="http://schemas.openxmlformats.org/officeDocument/2006/relationships/slide" Target="slide5.xml"/><Relationship Id="rId5" Type="http://schemas.openxmlformats.org/officeDocument/2006/relationships/image" Target="../media/image33.png"/><Relationship Id="rId15" Type="http://schemas.openxmlformats.org/officeDocument/2006/relationships/image" Target="../media/image820.png"/><Relationship Id="rId23" Type="http://schemas.openxmlformats.org/officeDocument/2006/relationships/image" Target="../media/image44.svg"/><Relationship Id="rId28" Type="http://schemas.openxmlformats.org/officeDocument/2006/relationships/image" Target="../media/image21.svg"/><Relationship Id="rId10" Type="http://schemas.openxmlformats.org/officeDocument/2006/relationships/image" Target="../media/image39.png"/><Relationship Id="rId19" Type="http://schemas.openxmlformats.org/officeDocument/2006/relationships/image" Target="../media/image42.png"/><Relationship Id="rId31" Type="http://schemas.openxmlformats.org/officeDocument/2006/relationships/image" Target="../media/image23.svg"/><Relationship Id="rId4" Type="http://schemas.openxmlformats.org/officeDocument/2006/relationships/image" Target="../media/image37.svg"/><Relationship Id="rId9" Type="http://schemas.openxmlformats.org/officeDocument/2006/relationships/image" Target="../media/image800.png"/><Relationship Id="rId14" Type="http://schemas.openxmlformats.org/officeDocument/2006/relationships/slide" Target="slide13.xml"/><Relationship Id="rId22" Type="http://schemas.openxmlformats.org/officeDocument/2006/relationships/slide" Target="slide6.xml"/><Relationship Id="rId27" Type="http://schemas.openxmlformats.org/officeDocument/2006/relationships/image" Target="../media/image20.png"/><Relationship Id="rId30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40.png"/><Relationship Id="rId18" Type="http://schemas.openxmlformats.org/officeDocument/2006/relationships/image" Target="../media/image830.png"/><Relationship Id="rId26" Type="http://schemas.openxmlformats.org/officeDocument/2006/relationships/image" Target="../media/image7.svg"/><Relationship Id="rId3" Type="http://schemas.openxmlformats.org/officeDocument/2006/relationships/image" Target="../media/image36.png"/><Relationship Id="rId21" Type="http://schemas.openxmlformats.org/officeDocument/2006/relationships/image" Target="../media/image840.png"/><Relationship Id="rId7" Type="http://schemas.openxmlformats.org/officeDocument/2006/relationships/image" Target="../media/image38.png"/><Relationship Id="rId12" Type="http://schemas.openxmlformats.org/officeDocument/2006/relationships/image" Target="../media/image810.png"/><Relationship Id="rId17" Type="http://schemas.openxmlformats.org/officeDocument/2006/relationships/slide" Target="slide14.xml"/><Relationship Id="rId25" Type="http://schemas.openxmlformats.org/officeDocument/2006/relationships/image" Target="../media/image6.png"/><Relationship Id="rId2" Type="http://schemas.openxmlformats.org/officeDocument/2006/relationships/image" Target="../media/image43.png"/><Relationship Id="rId16" Type="http://schemas.openxmlformats.org/officeDocument/2006/relationships/image" Target="../media/image41.png"/><Relationship Id="rId20" Type="http://schemas.openxmlformats.org/officeDocument/2006/relationships/slide" Target="slide15.xml"/><Relationship Id="rId29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slide" Target="slide12.xml"/><Relationship Id="rId24" Type="http://schemas.openxmlformats.org/officeDocument/2006/relationships/slide" Target="slide5.xml"/><Relationship Id="rId5" Type="http://schemas.openxmlformats.org/officeDocument/2006/relationships/image" Target="../media/image33.png"/><Relationship Id="rId15" Type="http://schemas.openxmlformats.org/officeDocument/2006/relationships/image" Target="../media/image820.png"/><Relationship Id="rId23" Type="http://schemas.openxmlformats.org/officeDocument/2006/relationships/image" Target="../media/image44.svg"/><Relationship Id="rId28" Type="http://schemas.openxmlformats.org/officeDocument/2006/relationships/image" Target="../media/image21.svg"/><Relationship Id="rId10" Type="http://schemas.openxmlformats.org/officeDocument/2006/relationships/image" Target="../media/image39.png"/><Relationship Id="rId19" Type="http://schemas.openxmlformats.org/officeDocument/2006/relationships/image" Target="../media/image42.png"/><Relationship Id="rId31" Type="http://schemas.openxmlformats.org/officeDocument/2006/relationships/image" Target="../media/image23.svg"/><Relationship Id="rId4" Type="http://schemas.openxmlformats.org/officeDocument/2006/relationships/image" Target="../media/image37.svg"/><Relationship Id="rId9" Type="http://schemas.openxmlformats.org/officeDocument/2006/relationships/image" Target="../media/image800.png"/><Relationship Id="rId14" Type="http://schemas.openxmlformats.org/officeDocument/2006/relationships/slide" Target="slide13.xml"/><Relationship Id="rId22" Type="http://schemas.openxmlformats.org/officeDocument/2006/relationships/slide" Target="slide7.xml"/><Relationship Id="rId27" Type="http://schemas.openxmlformats.org/officeDocument/2006/relationships/image" Target="../media/image20.png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School boy">
            <a:hlinkClick r:id="rId4" action="ppaction://hlinksldjump"/>
            <a:extLst>
              <a:ext uri="{FF2B5EF4-FFF2-40B4-BE49-F238E27FC236}">
                <a16:creationId xmlns:a16="http://schemas.microsoft.com/office/drawing/2014/main" id="{590C641C-AF60-9265-83B0-E3BEB96C1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475" y="3943317"/>
            <a:ext cx="651848" cy="651848"/>
          </a:xfrm>
          <a:prstGeom prst="rect">
            <a:avLst/>
          </a:prstGeom>
        </p:spPr>
      </p:pic>
      <p:pic>
        <p:nvPicPr>
          <p:cNvPr id="25" name="Graphic 24" descr="Single gear">
            <a:hlinkClick r:id="rId7" action="ppaction://hlinksldjump"/>
            <a:extLst>
              <a:ext uri="{FF2B5EF4-FFF2-40B4-BE49-F238E27FC236}">
                <a16:creationId xmlns:a16="http://schemas.microsoft.com/office/drawing/2014/main" id="{755DE718-34C0-CE10-FB8D-2C2F5D651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0624" y="1679197"/>
            <a:ext cx="535200" cy="535200"/>
          </a:xfrm>
          <a:prstGeom prst="rect">
            <a:avLst/>
          </a:prstGeom>
        </p:spPr>
      </p:pic>
      <p:pic>
        <p:nvPicPr>
          <p:cNvPr id="26" name="Graphic 25" descr="Lightbulb">
            <a:hlinkClick r:id="rId7" action="ppaction://hlinksldjump"/>
            <a:extLst>
              <a:ext uri="{FF2B5EF4-FFF2-40B4-BE49-F238E27FC236}">
                <a16:creationId xmlns:a16="http://schemas.microsoft.com/office/drawing/2014/main" id="{B9D60C3F-5CF7-70CE-54E0-CD6DA45AA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8526" y="741265"/>
            <a:ext cx="399396" cy="399396"/>
          </a:xfrm>
          <a:prstGeom prst="rect">
            <a:avLst/>
          </a:prstGeom>
        </p:spPr>
      </p:pic>
      <p:pic>
        <p:nvPicPr>
          <p:cNvPr id="27" name="Graphic 26" descr="Clapping hands">
            <a:hlinkClick r:id="rId12" action="ppaction://hlinksldjump"/>
            <a:extLst>
              <a:ext uri="{FF2B5EF4-FFF2-40B4-BE49-F238E27FC236}">
                <a16:creationId xmlns:a16="http://schemas.microsoft.com/office/drawing/2014/main" id="{DE1BBD74-A711-8EBD-676A-395EFF36A6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1601" y="2752933"/>
            <a:ext cx="651848" cy="6518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829AD3-3AFD-E9F4-5D92-5EA798B4F8F3}"/>
              </a:ext>
            </a:extLst>
          </p:cNvPr>
          <p:cNvSpPr/>
          <p:nvPr/>
        </p:nvSpPr>
        <p:spPr>
          <a:xfrm>
            <a:off x="1015153" y="2063194"/>
            <a:ext cx="7967246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</a:rPr>
              <a:t>ARE YOU READY ?</a:t>
            </a:r>
            <a:endParaRPr lang="en-US" sz="6000" b="1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47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Target Audience">
            <a:extLst>
              <a:ext uri="{FF2B5EF4-FFF2-40B4-BE49-F238E27FC236}">
                <a16:creationId xmlns:a16="http://schemas.microsoft.com/office/drawing/2014/main" id="{AD1820B6-D330-933A-FA21-A27C5F535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8882" y="370971"/>
            <a:ext cx="914400" cy="914400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B091010-67B4-54D1-BAA3-DEA4995AB528}"/>
              </a:ext>
            </a:extLst>
          </p:cNvPr>
          <p:cNvGrpSpPr/>
          <p:nvPr/>
        </p:nvGrpSpPr>
        <p:grpSpPr>
          <a:xfrm>
            <a:off x="-7115429" y="2571748"/>
            <a:ext cx="12860712" cy="1285879"/>
            <a:chOff x="-7115429" y="2571748"/>
            <a:chExt cx="12860712" cy="1285879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64076A29-3510-AE2C-3731-F206765CC29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43203995"/>
                    </p:ext>
                  </p:extLst>
                </p:nvPr>
              </p:nvGraphicFramePr>
              <p:xfrm>
                <a:off x="815605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3" cId="1322873049">
                      <pslz:zmPr id="{C1CFECF1-8D90-477B-9466-7CC71D2F676B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64076A29-3510-AE2C-3731-F206765CC2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5605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90F17B0C-15B8-7C84-84E1-69C15DEBAA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47500109"/>
                    </p:ext>
                  </p:extLst>
                </p:nvPr>
              </p:nvGraphicFramePr>
              <p:xfrm>
                <a:off x="-7115429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4" cId="77434310">
                      <pslz:zmPr id="{E3ACECF6-E8E1-4932-BBF2-42D312AD2124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0F17B0C-15B8-7C84-84E1-69C15DEBAA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7115429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B634112C-F5AC-87BC-7ED6-D8EE14B5847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71654219"/>
                    </p:ext>
                  </p:extLst>
                </p:nvPr>
              </p:nvGraphicFramePr>
              <p:xfrm>
                <a:off x="-4471751" y="2571752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5" cId="2999638900">
                      <pslz:zmPr id="{F40A34B9-ED03-422D-8DDE-901E567E48B7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B634112C-F5AC-87BC-7ED6-D8EE14B5847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4471751" y="2571752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13527EF1-EAAA-0138-C7BF-2D61A2EAB1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37947241"/>
                    </p:ext>
                  </p:extLst>
                </p:nvPr>
              </p:nvGraphicFramePr>
              <p:xfrm>
                <a:off x="-1828073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6" cId="3272290485">
                      <pslz:zmPr id="{AB8657D2-3A58-41B1-8509-BCD19989CB9A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13527EF1-EAAA-0138-C7BF-2D61A2EAB1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-1828073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F6C1CAB9-14E3-BCC3-14A6-E8D66E11106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72053523"/>
                    </p:ext>
                  </p:extLst>
                </p:nvPr>
              </p:nvGraphicFramePr>
              <p:xfrm>
                <a:off x="3459283" y="2571748"/>
                <a:ext cx="2286000" cy="1285875"/>
              </p:xfrm>
              <a:graphic>
                <a:graphicData uri="http://schemas.microsoft.com/office/powerpoint/2016/slidezoom">
                  <pslz:sldZm>
                    <pslz:sldZmObj sldId="312" cId="1642455288">
                      <pslz:zmPr id="{D51908F4-E1F1-45B4-BBF4-CB55BB0F5BA6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9" name="Slide Zoom 2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F6C1CAB9-14E3-BCC3-14A6-E8D66E1110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59283" y="2571748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</p:grpSp>
      <p:sp>
        <p:nvSpPr>
          <p:cNvPr id="3" name="Oval 2">
            <a:hlinkClick r:id="rId20" action="ppaction://hlinksldjump"/>
            <a:extLst>
              <a:ext uri="{FF2B5EF4-FFF2-40B4-BE49-F238E27FC236}">
                <a16:creationId xmlns:a16="http://schemas.microsoft.com/office/drawing/2014/main" id="{C8439BC9-C2B7-9D78-6312-06E95792B7C9}"/>
              </a:ext>
            </a:extLst>
          </p:cNvPr>
          <p:cNvSpPr/>
          <p:nvPr/>
        </p:nvSpPr>
        <p:spPr>
          <a:xfrm>
            <a:off x="4491047" y="4105636"/>
            <a:ext cx="110003" cy="110003"/>
          </a:xfrm>
          <a:prstGeom prst="ellipse">
            <a:avLst/>
          </a:prstGeom>
          <a:noFill/>
          <a:ln w="15240">
            <a:solidFill>
              <a:schemeClr val="bg1"/>
            </a:solidFill>
          </a:ln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hlinkClick r:id="rId21" action="ppaction://hlinksldjump"/>
            <a:extLst>
              <a:ext uri="{FF2B5EF4-FFF2-40B4-BE49-F238E27FC236}">
                <a16:creationId xmlns:a16="http://schemas.microsoft.com/office/drawing/2014/main" id="{FF858ABD-38E8-2A49-26F5-DDCA125F9C9A}"/>
              </a:ext>
            </a:extLst>
          </p:cNvPr>
          <p:cNvSpPr/>
          <p:nvPr/>
        </p:nvSpPr>
        <p:spPr>
          <a:xfrm>
            <a:off x="4650322" y="4105636"/>
            <a:ext cx="110003" cy="110003"/>
          </a:xfrm>
          <a:prstGeom prst="ellipse">
            <a:avLst/>
          </a:prstGeom>
          <a:solidFill>
            <a:schemeClr val="bg1"/>
          </a:solidFill>
          <a:ln w="15240">
            <a:solidFill>
              <a:schemeClr val="bg1"/>
            </a:solidFill>
          </a:ln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Play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DBBC7C2-A31C-631B-58D6-7C13E1B2A4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460300" y="3085777"/>
            <a:ext cx="257819" cy="257819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pic>
        <p:nvPicPr>
          <p:cNvPr id="23" name="Graphic 22" descr="Lightbulb">
            <a:hlinkClick r:id="rId24" action="ppaction://hlinksldjump"/>
            <a:extLst>
              <a:ext uri="{FF2B5EF4-FFF2-40B4-BE49-F238E27FC236}">
                <a16:creationId xmlns:a16="http://schemas.microsoft.com/office/drawing/2014/main" id="{4A77652B-CFB2-ADD3-F8CC-1B3C8DB3169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554790" y="167716"/>
            <a:ext cx="399396" cy="399396"/>
          </a:xfrm>
          <a:prstGeom prst="rect">
            <a:avLst/>
          </a:prstGeom>
        </p:spPr>
      </p:pic>
      <p:pic>
        <p:nvPicPr>
          <p:cNvPr id="24" name="Graphic 23" descr="Stopwatch">
            <a:hlinkClick r:id="" action="ppaction://noaction"/>
            <a:extLst>
              <a:ext uri="{FF2B5EF4-FFF2-40B4-BE49-F238E27FC236}">
                <a16:creationId xmlns:a16="http://schemas.microsoft.com/office/drawing/2014/main" id="{688BA34C-73F9-A800-DF32-036E7BE33A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71325" y="167716"/>
            <a:ext cx="535200" cy="535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C80E1B-EE41-F34F-2010-7FF359F179DA}"/>
              </a:ext>
            </a:extLst>
          </p:cNvPr>
          <p:cNvSpPr/>
          <p:nvPr/>
        </p:nvSpPr>
        <p:spPr>
          <a:xfrm>
            <a:off x="3516321" y="981928"/>
            <a:ext cx="1894942" cy="830997"/>
          </a:xfrm>
          <a:prstGeom prst="rect">
            <a:avLst/>
          </a:prstGeom>
          <a:noFill/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Features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pic>
        <p:nvPicPr>
          <p:cNvPr id="6" name="Graphic 5" descr="Eye">
            <a:hlinkClick r:id="rId9" action="ppaction://hlinksldjump"/>
            <a:extLst>
              <a:ext uri="{FF2B5EF4-FFF2-40B4-BE49-F238E27FC236}">
                <a16:creationId xmlns:a16="http://schemas.microsoft.com/office/drawing/2014/main" id="{1EAFAFDD-9BF8-E77D-FDF1-C91C32C74DF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1325" y="1129827"/>
            <a:ext cx="535200" cy="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5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2.22222E-6 -0.014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9EB384-3187-7CB6-7AD5-FA56BA6B2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73" y="937939"/>
            <a:ext cx="3267621" cy="326762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6070F9-E37B-1053-345A-DDB27C6D60D1}"/>
              </a:ext>
            </a:extLst>
          </p:cNvPr>
          <p:cNvSpPr/>
          <p:nvPr/>
        </p:nvSpPr>
        <p:spPr>
          <a:xfrm>
            <a:off x="1446689" y="160449"/>
            <a:ext cx="6250622" cy="1015663"/>
          </a:xfrm>
          <a:prstGeom prst="rect">
            <a:avLst/>
          </a:prstGeom>
          <a:noFill/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User-Friendly Interface</a:t>
            </a:r>
            <a:endParaRPr lang="en-US" sz="6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D8CDC1-17B3-978E-88DA-7E106A69AB7F}"/>
              </a:ext>
            </a:extLst>
          </p:cNvPr>
          <p:cNvSpPr/>
          <p:nvPr/>
        </p:nvSpPr>
        <p:spPr>
          <a:xfrm>
            <a:off x="386580" y="1381280"/>
            <a:ext cx="22726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1-Easy To 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50C1BC-24AE-0EB2-9A5E-2566FE9BF85F}"/>
              </a:ext>
            </a:extLst>
          </p:cNvPr>
          <p:cNvSpPr/>
          <p:nvPr/>
        </p:nvSpPr>
        <p:spPr>
          <a:xfrm>
            <a:off x="1204686" y="2021840"/>
            <a:ext cx="25763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2-Simple Design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8866F7-D17C-A6C1-75E3-B58BD8087CE2}"/>
              </a:ext>
            </a:extLst>
          </p:cNvPr>
          <p:cNvSpPr/>
          <p:nvPr/>
        </p:nvSpPr>
        <p:spPr>
          <a:xfrm>
            <a:off x="386580" y="2697633"/>
            <a:ext cx="25314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3-Casual Colors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724DC9-4F5C-A76C-60CC-A80180665651}"/>
              </a:ext>
            </a:extLst>
          </p:cNvPr>
          <p:cNvSpPr/>
          <p:nvPr/>
        </p:nvSpPr>
        <p:spPr>
          <a:xfrm>
            <a:off x="1204686" y="3282408"/>
            <a:ext cx="313117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4-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Compatibility With</a:t>
            </a:r>
          </a:p>
          <a:p>
            <a:pPr algn="ctr"/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90% of Screens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22873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05556E-6 1.35802E-6 L -3.05556E-6 -0.07222 " pathEditMode="relative" rAng="0" ptsTypes="AA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5.55556E-7 0 L 5.55556E-7 -0.07222 " pathEditMode="relative" rAng="0" ptsTypes="AA">
                                      <p:cBhvr>
                                        <p:cTn id="2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50"/>
                            </p:stCondLst>
                            <p:childTnLst>
                              <p:par>
                                <p:cTn id="27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-2.83951E-6 L 8.33333E-7 -0.07222 " pathEditMode="relative" rAng="0" ptsTypes="AA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00"/>
                            </p:stCondLst>
                            <p:childTnLst>
                              <p:par>
                                <p:cTn id="34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38889E-6 -1.23457E-6 L -1.38889E-6 -0.07222 " pathEditMode="relative" rAng="0" ptsTypes="AA">
                                      <p:cBhvr>
                                        <p:cTn id="3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AA0DFD-763D-A794-4D39-451DEE28EAD4}"/>
              </a:ext>
            </a:extLst>
          </p:cNvPr>
          <p:cNvSpPr/>
          <p:nvPr/>
        </p:nvSpPr>
        <p:spPr>
          <a:xfrm>
            <a:off x="2678693" y="182530"/>
            <a:ext cx="3786614" cy="1107996"/>
          </a:xfrm>
          <a:prstGeom prst="rect">
            <a:avLst/>
          </a:prstGeom>
          <a:noFill/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Functionality</a:t>
            </a:r>
            <a:endParaRPr lang="en-US" sz="6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3EBFBF-8228-A828-730A-80B8636AE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14" y="1148824"/>
            <a:ext cx="3151654" cy="31516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B22FBF-7D40-716F-B1E6-CB90D9FE2D61}"/>
              </a:ext>
            </a:extLst>
          </p:cNvPr>
          <p:cNvSpPr/>
          <p:nvPr/>
        </p:nvSpPr>
        <p:spPr>
          <a:xfrm>
            <a:off x="715780" y="1505337"/>
            <a:ext cx="42012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1-High Speed &amp;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FBE1A8-3048-A8A3-2BED-E6EF15BAB2FE}"/>
              </a:ext>
            </a:extLst>
          </p:cNvPr>
          <p:cNvSpPr/>
          <p:nvPr/>
        </p:nvSpPr>
        <p:spPr>
          <a:xfrm>
            <a:off x="1785861" y="2114994"/>
            <a:ext cx="32993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2-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Low Memory Usage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57DFE-A144-7B59-BBD3-4636BD45F492}"/>
              </a:ext>
            </a:extLst>
          </p:cNvPr>
          <p:cNvSpPr/>
          <p:nvPr/>
        </p:nvSpPr>
        <p:spPr>
          <a:xfrm>
            <a:off x="969771" y="2724651"/>
            <a:ext cx="21627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3-Customizble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43A5D-D09F-F498-B9BD-2DC443133CE7}"/>
              </a:ext>
            </a:extLst>
          </p:cNvPr>
          <p:cNvSpPr/>
          <p:nvPr/>
        </p:nvSpPr>
        <p:spPr>
          <a:xfrm>
            <a:off x="1455480" y="3265591"/>
            <a:ext cx="19800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4-Stability</a:t>
            </a:r>
          </a:p>
        </p:txBody>
      </p:sp>
    </p:spTree>
    <p:extLst>
      <p:ext uri="{BB962C8B-B14F-4D97-AF65-F5344CB8AC3E}">
        <p14:creationId xmlns:p14="http://schemas.microsoft.com/office/powerpoint/2010/main" val="7743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88889E-6 -2.71605E-6 L 3.88889E-6 -0.07222 " pathEditMode="relative" rAng="0" ptsTypes="AA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44444E-6 -1.23457E-6 L -4.44444E-6 -0.07222 " pathEditMode="relative" rAng="0" ptsTypes="AA">
                                      <p:cBhvr>
                                        <p:cTn id="2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44444E-6 2.46914E-7 L 4.44444E-6 -0.07222 " pathEditMode="relative" rAng="0" ptsTypes="AA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50"/>
                            </p:stCondLst>
                            <p:childTnLst>
                              <p:par>
                                <p:cTn id="34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11111E-6 3.33333E-6 L -1.11111E-6 -0.07223 " pathEditMode="relative" rAng="0" ptsTypes="AA">
                                      <p:cBhvr>
                                        <p:cTn id="3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F7161-9FD4-648A-4C26-DC9F6082488C}"/>
              </a:ext>
            </a:extLst>
          </p:cNvPr>
          <p:cNvSpPr/>
          <p:nvPr/>
        </p:nvSpPr>
        <p:spPr>
          <a:xfrm>
            <a:off x="397017" y="1931628"/>
            <a:ext cx="5153976" cy="1446550"/>
          </a:xfrm>
          <a:prstGeom prst="rect">
            <a:avLst/>
          </a:prstGeom>
          <a:noFill/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Compatibility</a:t>
            </a:r>
            <a:endParaRPr lang="en-US" sz="8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A2339-A00D-B04B-79E1-6E1A17E14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93" y="1159582"/>
            <a:ext cx="2990642" cy="29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3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6CFF01-6AA5-DB48-84F9-6776F27AF094}"/>
              </a:ext>
            </a:extLst>
          </p:cNvPr>
          <p:cNvSpPr/>
          <p:nvPr/>
        </p:nvSpPr>
        <p:spPr>
          <a:xfrm>
            <a:off x="888558" y="1786920"/>
            <a:ext cx="3589445" cy="1569660"/>
          </a:xfrm>
          <a:prstGeom prst="rect">
            <a:avLst/>
          </a:prstGeom>
          <a:noFill/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Security</a:t>
            </a:r>
            <a:endParaRPr lang="en-US" sz="9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88ED6-B6C6-BA7B-E00E-E04CA5861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569" y="1093230"/>
            <a:ext cx="2957040" cy="29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9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4E06E5-A6A9-CB00-D5A6-31F2FE1C9DB2}"/>
              </a:ext>
            </a:extLst>
          </p:cNvPr>
          <p:cNvSpPr/>
          <p:nvPr/>
        </p:nvSpPr>
        <p:spPr>
          <a:xfrm>
            <a:off x="174856" y="1971585"/>
            <a:ext cx="5629106" cy="1200329"/>
          </a:xfrm>
          <a:prstGeom prst="rect">
            <a:avLst/>
          </a:prstGeom>
          <a:noFill/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Pricing and Value</a:t>
            </a:r>
            <a:endParaRPr lang="en-US" sz="7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E8BAA-633C-2578-B8EC-60D32CA55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69" y="1087630"/>
            <a:ext cx="2968241" cy="296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5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790D90E-4ADA-70FC-B6A1-CDAD66138D5C}"/>
              </a:ext>
            </a:extLst>
          </p:cNvPr>
          <p:cNvSpPr/>
          <p:nvPr/>
        </p:nvSpPr>
        <p:spPr>
          <a:xfrm>
            <a:off x="0" y="-913130"/>
            <a:ext cx="934497" cy="14471760"/>
          </a:xfrm>
          <a:custGeom>
            <a:avLst/>
            <a:gdLst>
              <a:gd name="connsiteX0" fmla="*/ 0 w 934497"/>
              <a:gd name="connsiteY0" fmla="*/ 0 h 14471760"/>
              <a:gd name="connsiteX1" fmla="*/ 934497 w 934497"/>
              <a:gd name="connsiteY1" fmla="*/ 0 h 14471760"/>
              <a:gd name="connsiteX2" fmla="*/ 921340 w 934497"/>
              <a:gd name="connsiteY2" fmla="*/ 1022286 h 14471760"/>
              <a:gd name="connsiteX3" fmla="*/ 924964 w 934497"/>
              <a:gd name="connsiteY3" fmla="*/ 4726650 h 14471760"/>
              <a:gd name="connsiteX4" fmla="*/ 413441 w 934497"/>
              <a:gd name="connsiteY4" fmla="*/ 5362168 h 14471760"/>
              <a:gd name="connsiteX5" fmla="*/ 926209 w 934497"/>
              <a:gd name="connsiteY5" fmla="*/ 5999233 h 14471760"/>
              <a:gd name="connsiteX6" fmla="*/ 934497 w 934497"/>
              <a:gd name="connsiteY6" fmla="*/ 14471760 h 14471760"/>
              <a:gd name="connsiteX7" fmla="*/ 0 w 934497"/>
              <a:gd name="connsiteY7" fmla="*/ 14471760 h 14471760"/>
              <a:gd name="connsiteX0" fmla="*/ 0 w 934497"/>
              <a:gd name="connsiteY0" fmla="*/ 0 h 14471760"/>
              <a:gd name="connsiteX1" fmla="*/ 934497 w 934497"/>
              <a:gd name="connsiteY1" fmla="*/ 0 h 14471760"/>
              <a:gd name="connsiteX2" fmla="*/ 921340 w 934497"/>
              <a:gd name="connsiteY2" fmla="*/ 1022286 h 14471760"/>
              <a:gd name="connsiteX3" fmla="*/ 924964 w 934497"/>
              <a:gd name="connsiteY3" fmla="*/ 4726650 h 14471760"/>
              <a:gd name="connsiteX4" fmla="*/ 413441 w 934497"/>
              <a:gd name="connsiteY4" fmla="*/ 5362168 h 14471760"/>
              <a:gd name="connsiteX5" fmla="*/ 926209 w 934497"/>
              <a:gd name="connsiteY5" fmla="*/ 5999233 h 14471760"/>
              <a:gd name="connsiteX6" fmla="*/ 934497 w 934497"/>
              <a:gd name="connsiteY6" fmla="*/ 14471760 h 14471760"/>
              <a:gd name="connsiteX7" fmla="*/ 0 w 934497"/>
              <a:gd name="connsiteY7" fmla="*/ 14471760 h 14471760"/>
              <a:gd name="connsiteX8" fmla="*/ 0 w 934497"/>
              <a:gd name="connsiteY8" fmla="*/ 0 h 1447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497" h="14471760">
                <a:moveTo>
                  <a:pt x="0" y="0"/>
                </a:moveTo>
                <a:lnTo>
                  <a:pt x="934497" y="0"/>
                </a:lnTo>
                <a:cubicBezTo>
                  <a:pt x="930112" y="321271"/>
                  <a:pt x="925725" y="701015"/>
                  <a:pt x="921340" y="1022286"/>
                </a:cubicBezTo>
                <a:lnTo>
                  <a:pt x="924964" y="4726650"/>
                </a:lnTo>
                <a:cubicBezTo>
                  <a:pt x="754456" y="4938489"/>
                  <a:pt x="420987" y="5041688"/>
                  <a:pt x="413441" y="5362168"/>
                </a:cubicBezTo>
                <a:cubicBezTo>
                  <a:pt x="405895" y="5682648"/>
                  <a:pt x="755286" y="5786878"/>
                  <a:pt x="926209" y="5999233"/>
                </a:cubicBezTo>
                <a:cubicBezTo>
                  <a:pt x="928972" y="8823409"/>
                  <a:pt x="931734" y="11647584"/>
                  <a:pt x="934497" y="14471760"/>
                </a:cubicBezTo>
                <a:lnTo>
                  <a:pt x="0" y="144717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30552F-58A9-057D-A9A6-069B3BC7D264}"/>
              </a:ext>
            </a:extLst>
          </p:cNvPr>
          <p:cNvGrpSpPr/>
          <p:nvPr/>
        </p:nvGrpSpPr>
        <p:grpSpPr>
          <a:xfrm>
            <a:off x="605451" y="4119537"/>
            <a:ext cx="658090" cy="658090"/>
            <a:chOff x="611320" y="4119537"/>
            <a:chExt cx="658090" cy="6580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48D2DB-8BBD-1203-8EF8-CF134DDFACF8}"/>
                </a:ext>
              </a:extLst>
            </p:cNvPr>
            <p:cNvSpPr/>
            <p:nvPr/>
          </p:nvSpPr>
          <p:spPr>
            <a:xfrm>
              <a:off x="611320" y="4119537"/>
              <a:ext cx="658090" cy="65809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Eye">
              <a:extLst>
                <a:ext uri="{FF2B5EF4-FFF2-40B4-BE49-F238E27FC236}">
                  <a16:creationId xmlns:a16="http://schemas.microsoft.com/office/drawing/2014/main" id="{925BE6F9-19BD-796A-FA55-F082EBE95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309" y="4185526"/>
              <a:ext cx="526112" cy="526112"/>
            </a:xfrm>
            <a:prstGeom prst="rect">
              <a:avLst/>
            </a:prstGeom>
          </p:spPr>
        </p:pic>
      </p:grpSp>
      <p:pic>
        <p:nvPicPr>
          <p:cNvPr id="2" name="Graphic 1" descr="Lightbulb">
            <a:hlinkClick r:id="" action="ppaction://noaction"/>
            <a:extLst>
              <a:ext uri="{FF2B5EF4-FFF2-40B4-BE49-F238E27FC236}">
                <a16:creationId xmlns:a16="http://schemas.microsoft.com/office/drawing/2014/main" id="{3064EF18-C380-4FE9-87D2-C2D4FBC07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227" y="1470949"/>
            <a:ext cx="399396" cy="399396"/>
          </a:xfrm>
          <a:prstGeom prst="rect">
            <a:avLst/>
          </a:prstGeom>
        </p:spPr>
      </p:pic>
      <p:pic>
        <p:nvPicPr>
          <p:cNvPr id="4" name="Graphic 3" descr="Stopwatch">
            <a:hlinkClick r:id="" action="ppaction://noaction"/>
            <a:extLst>
              <a:ext uri="{FF2B5EF4-FFF2-40B4-BE49-F238E27FC236}">
                <a16:creationId xmlns:a16="http://schemas.microsoft.com/office/drawing/2014/main" id="{FBD16CFD-68C9-ACF3-7FE5-C7F27AAAE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325" y="3314111"/>
            <a:ext cx="535200" cy="535200"/>
          </a:xfrm>
          <a:prstGeom prst="rect">
            <a:avLst/>
          </a:prstGeom>
        </p:spPr>
      </p:pic>
      <p:pic>
        <p:nvPicPr>
          <p:cNvPr id="7" name="Graphic 6" descr="School boy">
            <a:hlinkClick r:id="" action="ppaction://noaction"/>
            <a:extLst>
              <a:ext uri="{FF2B5EF4-FFF2-40B4-BE49-F238E27FC236}">
                <a16:creationId xmlns:a16="http://schemas.microsoft.com/office/drawing/2014/main" id="{0F70DE27-5C1D-B31E-21EC-198534F5A3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001" y="340462"/>
            <a:ext cx="651848" cy="65184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20AA03CB-6F6B-22A4-F456-60D156F7C3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981877"/>
                  </p:ext>
                </p:extLst>
              </p:nvPr>
            </p:nvGraphicFramePr>
            <p:xfrm>
              <a:off x="8069479" y="4119537"/>
              <a:ext cx="938140" cy="911143"/>
            </p:xfrm>
            <a:graphic>
              <a:graphicData uri="http://schemas.microsoft.com/office/powerpoint/2016/slidezoom">
                <pslz:sldZm>
                  <pslz:sldZmObj sldId="292" cId="1696824000">
                    <pslz:zmPr id="{C3B78CB3-9FEF-4574-A0A7-7509563977F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8140" cy="911143"/>
                        </a:xfrm>
                        <a:prstGeom prst="ellipse">
                          <a:avLst/>
                        </a:prstGeom>
                        <a:ln w="15875" cap="rnd">
                          <a:solidFill>
                            <a:schemeClr val="bg1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0AA03CB-6F6B-22A4-F456-60D156F7C3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69479" y="4119537"/>
                <a:ext cx="938140" cy="911143"/>
              </a:xfrm>
              <a:prstGeom prst="ellipse">
                <a:avLst/>
              </a:prstGeom>
              <a:ln w="15875" cap="rnd">
                <a:solidFill>
                  <a:schemeClr val="bg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352A9A9-3BD1-283A-24A4-F647BBFE69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6812" y="458447"/>
            <a:ext cx="6801970" cy="38261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Graphic 9" descr="Single gear">
            <a:hlinkClick r:id="" action="ppaction://noaction"/>
            <a:extLst>
              <a:ext uri="{FF2B5EF4-FFF2-40B4-BE49-F238E27FC236}">
                <a16:creationId xmlns:a16="http://schemas.microsoft.com/office/drawing/2014/main" id="{E95BEE58-5661-4DD5-3928-E6DC457D93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1325" y="2371501"/>
            <a:ext cx="535200" cy="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 descr="Single gear">
            <a:hlinkClick r:id="rId5" action="ppaction://hlinksldjump"/>
            <a:extLst>
              <a:ext uri="{FF2B5EF4-FFF2-40B4-BE49-F238E27FC236}">
                <a16:creationId xmlns:a16="http://schemas.microsoft.com/office/drawing/2014/main" id="{4AB12665-9709-55B5-0167-9DE8FE05A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624" y="1679197"/>
            <a:ext cx="535200" cy="535200"/>
          </a:xfrm>
          <a:prstGeom prst="rect">
            <a:avLst/>
          </a:prstGeom>
        </p:spPr>
      </p:pic>
      <p:pic>
        <p:nvPicPr>
          <p:cNvPr id="35" name="Graphic 34" descr="Lightbulb">
            <a:hlinkClick r:id="rId5" action="ppaction://hlinksldjump"/>
            <a:extLst>
              <a:ext uri="{FF2B5EF4-FFF2-40B4-BE49-F238E27FC236}">
                <a16:creationId xmlns:a16="http://schemas.microsoft.com/office/drawing/2014/main" id="{5445DA35-0BFD-31C8-ADF0-84BE62382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526" y="741265"/>
            <a:ext cx="399396" cy="39939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B78A17F4-54A8-85E6-2D81-DCE8489FC235}"/>
              </a:ext>
            </a:extLst>
          </p:cNvPr>
          <p:cNvSpPr/>
          <p:nvPr/>
        </p:nvSpPr>
        <p:spPr>
          <a:xfrm>
            <a:off x="155359" y="2752933"/>
            <a:ext cx="658090" cy="65809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School boy">
            <a:hlinkClick r:id="rId10" action="ppaction://hlinksldjump"/>
            <a:extLst>
              <a:ext uri="{FF2B5EF4-FFF2-40B4-BE49-F238E27FC236}">
                <a16:creationId xmlns:a16="http://schemas.microsoft.com/office/drawing/2014/main" id="{256BD334-1EF9-29CF-2A98-2C80B35359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5475" y="3943317"/>
            <a:ext cx="651848" cy="651848"/>
          </a:xfrm>
          <a:prstGeom prst="rect">
            <a:avLst/>
          </a:prstGeom>
        </p:spPr>
      </p:pic>
      <p:sp>
        <p:nvSpPr>
          <p:cNvPr id="27" name="Rectangle 26">
            <a:hlinkClick r:id="" action="ppaction://noaction"/>
            <a:extLst>
              <a:ext uri="{FF2B5EF4-FFF2-40B4-BE49-F238E27FC236}">
                <a16:creationId xmlns:a16="http://schemas.microsoft.com/office/drawing/2014/main" id="{D62CB213-B4E4-B3B7-460C-1F241DF2A753}"/>
              </a:ext>
            </a:extLst>
          </p:cNvPr>
          <p:cNvSpPr/>
          <p:nvPr/>
        </p:nvSpPr>
        <p:spPr>
          <a:xfrm>
            <a:off x="1002266" y="1946797"/>
            <a:ext cx="7763664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500" b="1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</a:rPr>
              <a:t>CONCLUSION</a:t>
            </a:r>
            <a:endParaRPr lang="en-US" sz="7500" b="1" cap="none" spc="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</a:endParaRPr>
          </a:p>
        </p:txBody>
      </p:sp>
      <p:pic>
        <p:nvPicPr>
          <p:cNvPr id="30" name="Graphic 29" descr="Clapping hands">
            <a:extLst>
              <a:ext uri="{FF2B5EF4-FFF2-40B4-BE49-F238E27FC236}">
                <a16:creationId xmlns:a16="http://schemas.microsoft.com/office/drawing/2014/main" id="{916E1D4A-5DC5-BDED-EA1A-AED9DC5F13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2509" y="2766073"/>
            <a:ext cx="542563" cy="542563"/>
          </a:xfrm>
          <a:prstGeom prst="rect">
            <a:avLst/>
          </a:prstGeom>
        </p:spPr>
      </p:pic>
      <p:pic>
        <p:nvPicPr>
          <p:cNvPr id="2" name="METAMORPHOSIS(MP3_320K)">
            <a:hlinkClick r:id="" action="ppaction://media"/>
            <a:extLst>
              <a:ext uri="{FF2B5EF4-FFF2-40B4-BE49-F238E27FC236}">
                <a16:creationId xmlns:a16="http://schemas.microsoft.com/office/drawing/2014/main" id="{9B6FD054-047D-4231-DB67-7B4E7D370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300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235888" y="42903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40000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7" grpId="0" build="allAtOnce"/>
      <p:bldP spid="27" grpI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E179B7-952C-7494-0E47-3961831AE7F6}"/>
              </a:ext>
            </a:extLst>
          </p:cNvPr>
          <p:cNvGrpSpPr/>
          <p:nvPr/>
        </p:nvGrpSpPr>
        <p:grpSpPr>
          <a:xfrm>
            <a:off x="169179" y="3904277"/>
            <a:ext cx="658090" cy="690888"/>
            <a:chOff x="4448680" y="316676"/>
            <a:chExt cx="658090" cy="69088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6072A0-0A8D-C04A-9E4E-13DFD723ACB5}"/>
                </a:ext>
              </a:extLst>
            </p:cNvPr>
            <p:cNvSpPr/>
            <p:nvPr/>
          </p:nvSpPr>
          <p:spPr>
            <a:xfrm>
              <a:off x="4448680" y="349474"/>
              <a:ext cx="658090" cy="658090"/>
            </a:xfrm>
            <a:prstGeom prst="ellipse">
              <a:avLst/>
            </a:prstGeom>
            <a:solidFill>
              <a:schemeClr val="bg2"/>
            </a:solidFill>
            <a:ln w="889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School boy">
              <a:extLst>
                <a:ext uri="{FF2B5EF4-FFF2-40B4-BE49-F238E27FC236}">
                  <a16:creationId xmlns:a16="http://schemas.microsoft.com/office/drawing/2014/main" id="{2AF4E83E-6000-131D-75D7-CBCE51C1F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7336" y="316676"/>
              <a:ext cx="640778" cy="640778"/>
            </a:xfrm>
            <a:prstGeom prst="rect">
              <a:avLst/>
            </a:prstGeom>
          </p:spPr>
        </p:pic>
      </p:grpSp>
      <p:pic>
        <p:nvPicPr>
          <p:cNvPr id="8" name="Graphic 7" descr="Single gear">
            <a:hlinkClick r:id="rId5" action="ppaction://hlinksldjump"/>
            <a:extLst>
              <a:ext uri="{FF2B5EF4-FFF2-40B4-BE49-F238E27FC236}">
                <a16:creationId xmlns:a16="http://schemas.microsoft.com/office/drawing/2014/main" id="{E063C1DF-5D64-B479-FEFE-6B11C5F6D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624" y="1679197"/>
            <a:ext cx="535200" cy="535200"/>
          </a:xfrm>
          <a:prstGeom prst="rect">
            <a:avLst/>
          </a:prstGeom>
        </p:spPr>
      </p:pic>
      <p:pic>
        <p:nvPicPr>
          <p:cNvPr id="9" name="Graphic 8" descr="Lightbulb">
            <a:hlinkClick r:id="rId5" action="ppaction://hlinksldjump"/>
            <a:extLst>
              <a:ext uri="{FF2B5EF4-FFF2-40B4-BE49-F238E27FC236}">
                <a16:creationId xmlns:a16="http://schemas.microsoft.com/office/drawing/2014/main" id="{4A99BBC1-0B4C-BFA5-C3A2-6D70760B5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526" y="741265"/>
            <a:ext cx="399396" cy="399396"/>
          </a:xfrm>
          <a:prstGeom prst="rect">
            <a:avLst/>
          </a:prstGeom>
        </p:spPr>
      </p:pic>
      <p:pic>
        <p:nvPicPr>
          <p:cNvPr id="10" name="Graphic 9" descr="Clapping hands">
            <a:hlinkClick r:id="rId10" action="ppaction://hlinksldjump"/>
            <a:extLst>
              <a:ext uri="{FF2B5EF4-FFF2-40B4-BE49-F238E27FC236}">
                <a16:creationId xmlns:a16="http://schemas.microsoft.com/office/drawing/2014/main" id="{A1CC4EB4-B311-4593-A660-DA48DDFE69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1601" y="2752933"/>
            <a:ext cx="651848" cy="6518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4B7FBF-AAC6-C0CE-6AB8-564B5ECD9DF4}"/>
              </a:ext>
            </a:extLst>
          </p:cNvPr>
          <p:cNvSpPr/>
          <p:nvPr/>
        </p:nvSpPr>
        <p:spPr>
          <a:xfrm>
            <a:off x="4572000" y="1680797"/>
            <a:ext cx="416537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Abdallah </a:t>
            </a:r>
            <a:r>
              <a:rPr lang="en-US" sz="5400" b="1" cap="none" spc="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Wageeh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ERKLEY" panose="02000000000000000000" pitchFamily="2" charset="0"/>
              <a:cs typeface="Alnaqaaa R" panose="02000500000000000000" pitchFamily="2" charset="-78"/>
            </a:endParaRPr>
          </a:p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ZACK RIVER</a:t>
            </a:r>
          </a:p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SEC 1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ERKLEY" panose="02000000000000000000" pitchFamily="2" charset="0"/>
              <a:cs typeface="Alnaqaaa R" panose="02000500000000000000" pitchFamily="2" charset="-7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15726-9A12-A4D0-CF42-098A98E5869C}"/>
              </a:ext>
            </a:extLst>
          </p:cNvPr>
          <p:cNvSpPr/>
          <p:nvPr/>
        </p:nvSpPr>
        <p:spPr>
          <a:xfrm>
            <a:off x="5203949" y="1140661"/>
            <a:ext cx="3288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Designed By: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ERKLEY" panose="02000000000000000000" pitchFamily="2" charset="0"/>
              <a:cs typeface="Alnaqaaa R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180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E179B7-952C-7494-0E47-3961831AE7F6}"/>
              </a:ext>
            </a:extLst>
          </p:cNvPr>
          <p:cNvGrpSpPr/>
          <p:nvPr/>
        </p:nvGrpSpPr>
        <p:grpSpPr>
          <a:xfrm>
            <a:off x="169179" y="3904277"/>
            <a:ext cx="658090" cy="690888"/>
            <a:chOff x="4448680" y="316676"/>
            <a:chExt cx="658090" cy="69088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6072A0-0A8D-C04A-9E4E-13DFD723ACB5}"/>
                </a:ext>
              </a:extLst>
            </p:cNvPr>
            <p:cNvSpPr/>
            <p:nvPr/>
          </p:nvSpPr>
          <p:spPr>
            <a:xfrm>
              <a:off x="4448680" y="349474"/>
              <a:ext cx="658090" cy="658090"/>
            </a:xfrm>
            <a:prstGeom prst="ellipse">
              <a:avLst/>
            </a:prstGeom>
            <a:solidFill>
              <a:schemeClr val="bg2"/>
            </a:solidFill>
            <a:ln w="889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School boy">
              <a:extLst>
                <a:ext uri="{FF2B5EF4-FFF2-40B4-BE49-F238E27FC236}">
                  <a16:creationId xmlns:a16="http://schemas.microsoft.com/office/drawing/2014/main" id="{2AF4E83E-6000-131D-75D7-CBCE51C1F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7336" y="316676"/>
              <a:ext cx="640778" cy="640778"/>
            </a:xfrm>
            <a:prstGeom prst="rect">
              <a:avLst/>
            </a:prstGeom>
          </p:spPr>
        </p:pic>
      </p:grpSp>
      <p:pic>
        <p:nvPicPr>
          <p:cNvPr id="8" name="Graphic 7" descr="Single gear">
            <a:hlinkClick r:id="rId5" action="ppaction://hlinksldjump"/>
            <a:extLst>
              <a:ext uri="{FF2B5EF4-FFF2-40B4-BE49-F238E27FC236}">
                <a16:creationId xmlns:a16="http://schemas.microsoft.com/office/drawing/2014/main" id="{E063C1DF-5D64-B479-FEFE-6B11C5F6D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624" y="1679197"/>
            <a:ext cx="535200" cy="535200"/>
          </a:xfrm>
          <a:prstGeom prst="rect">
            <a:avLst/>
          </a:prstGeom>
        </p:spPr>
      </p:pic>
      <p:pic>
        <p:nvPicPr>
          <p:cNvPr id="9" name="Graphic 8" descr="Lightbulb">
            <a:hlinkClick r:id="rId5" action="ppaction://hlinksldjump"/>
            <a:extLst>
              <a:ext uri="{FF2B5EF4-FFF2-40B4-BE49-F238E27FC236}">
                <a16:creationId xmlns:a16="http://schemas.microsoft.com/office/drawing/2014/main" id="{4A99BBC1-0B4C-BFA5-C3A2-6D70760B5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526" y="741265"/>
            <a:ext cx="399396" cy="399396"/>
          </a:xfrm>
          <a:prstGeom prst="rect">
            <a:avLst/>
          </a:prstGeom>
        </p:spPr>
      </p:pic>
      <p:pic>
        <p:nvPicPr>
          <p:cNvPr id="10" name="Graphic 9" descr="Clapping hands">
            <a:hlinkClick r:id="rId10" action="ppaction://hlinksldjump"/>
            <a:extLst>
              <a:ext uri="{FF2B5EF4-FFF2-40B4-BE49-F238E27FC236}">
                <a16:creationId xmlns:a16="http://schemas.microsoft.com/office/drawing/2014/main" id="{A1CC4EB4-B311-4593-A660-DA48DDFE69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1601" y="2752933"/>
            <a:ext cx="651848" cy="6518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4B7FBF-AAC6-C0CE-6AB8-564B5ECD9DF4}"/>
              </a:ext>
            </a:extLst>
          </p:cNvPr>
          <p:cNvSpPr/>
          <p:nvPr/>
        </p:nvSpPr>
        <p:spPr>
          <a:xfrm>
            <a:off x="1002302" y="1676432"/>
            <a:ext cx="4859023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Abdallah Wageeh (Sec 1)</a:t>
            </a:r>
          </a:p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Tarek Ashraf (Sec 1)</a:t>
            </a:r>
          </a:p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Abdulrahman Ehab (Sec 1)</a:t>
            </a:r>
            <a:endParaRPr lang="en-US" sz="40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ERKLEY" panose="02000000000000000000" pitchFamily="2" charset="0"/>
              <a:cs typeface="Alnaqaaa R" panose="02000500000000000000" pitchFamily="2" charset="-78"/>
            </a:endParaRPr>
          </a:p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Anas Mahmoud (Sec 1)</a:t>
            </a:r>
          </a:p>
          <a:p>
            <a:pPr algn="ctr"/>
            <a:r>
              <a:rPr lang="en-US" sz="4000" b="1" cap="none" spc="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Mennna</a:t>
            </a:r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 </a:t>
            </a: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Khaled </a:t>
            </a:r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(Sec 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15726-9A12-A4D0-CF42-098A98E5869C}"/>
              </a:ext>
            </a:extLst>
          </p:cNvPr>
          <p:cNvSpPr/>
          <p:nvPr/>
        </p:nvSpPr>
        <p:spPr>
          <a:xfrm>
            <a:off x="2212219" y="678996"/>
            <a:ext cx="47195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anose="02000000000000000000" pitchFamily="2" charset="0"/>
                <a:cs typeface="Alnaqaaa R" panose="02000500000000000000" pitchFamily="2" charset="-78"/>
              </a:rPr>
              <a:t>Made By (Rivers):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ERKLEY" panose="02000000000000000000" pitchFamily="2" charset="0"/>
              <a:cs typeface="Alnaqaaa R" panose="020005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9E8AC9-D044-2244-EF37-F12B1F10AE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4757" y="1602326"/>
            <a:ext cx="3107642" cy="31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8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 descr="School boy">
            <a:hlinkClick r:id="rId4" action="ppaction://hlinksldjump"/>
            <a:extLst>
              <a:ext uri="{FF2B5EF4-FFF2-40B4-BE49-F238E27FC236}">
                <a16:creationId xmlns:a16="http://schemas.microsoft.com/office/drawing/2014/main" id="{8829A910-5DE2-243E-ADFB-184508CE7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323" y="3905217"/>
            <a:ext cx="651848" cy="65184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E874EBCF-F4E1-8594-30D4-1821FF9E5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7589648"/>
                  </p:ext>
                </p:extLst>
              </p:nvPr>
            </p:nvGraphicFramePr>
            <p:xfrm>
              <a:off x="1568878" y="3404781"/>
              <a:ext cx="2124127" cy="1194821"/>
            </p:xfrm>
            <a:graphic>
              <a:graphicData uri="http://schemas.microsoft.com/office/powerpoint/2016/slidezoom">
                <pslz:sldZm>
                  <pslz:sldZmObj sldId="256" cId="2481238496">
                    <pslz:zmPr id="{D4B877DE-5478-4453-8C22-70E93D020AB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24127" cy="1194821"/>
                        </a:xfrm>
                        <a:prstGeom prst="snip2Diag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88900" cap="sq">
                          <a:solidFill>
                            <a:srgbClr val="FFFFFF"/>
                          </a:solidFill>
                          <a:miter lim="800000"/>
                        </a:ln>
                        <a:effectLst>
                          <a:outerShdw blurRad="88900" algn="tl" rotWithShape="0">
                            <a:srgbClr val="000000">
                              <a:alpha val="45000"/>
                            </a:srgbClr>
                          </a:outerShdw>
                        </a:effectLst>
                        <a:scene3d>
                          <a:camera prst="perspectiveContrastingRightFacing"/>
                          <a:lightRig rig="twoPt" dir="t">
                            <a:rot lat="0" lon="0" rev="7200000"/>
                          </a:lightRig>
                        </a:scene3d>
                        <a:sp3d>
                          <a:bevelT w="25400" h="19050"/>
                          <a:contourClr>
                            <a:srgbClr val="FFFFFF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874EBCF-F4E1-8594-30D4-1821FF9E5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8878" y="3404781"/>
                <a:ext cx="2124127" cy="1194821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perspectiveContrastingRightFacing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D7E950DB-E95F-7107-22C3-E2F2FAA150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5956155"/>
                  </p:ext>
                </p:extLst>
              </p:nvPr>
            </p:nvGraphicFramePr>
            <p:xfrm>
              <a:off x="1496004" y="587164"/>
              <a:ext cx="2124127" cy="1194821"/>
            </p:xfrm>
            <a:graphic>
              <a:graphicData uri="http://schemas.microsoft.com/office/powerpoint/2016/slidezoom">
                <pslz:sldZm>
                  <pslz:sldZmObj sldId="279" cId="2914181635">
                    <pslz:zmPr id="{A1102372-F9B7-41C2-BFCC-1050073A3252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24127" cy="1194821"/>
                        </a:xfrm>
                        <a:prstGeom prst="snip2Diag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88900" cap="sq">
                          <a:solidFill>
                            <a:srgbClr val="FFFFFF"/>
                          </a:solidFill>
                          <a:miter lim="800000"/>
                        </a:ln>
                        <a:effectLst>
                          <a:outerShdw blurRad="88900" algn="tl" rotWithShape="0">
                            <a:srgbClr val="000000">
                              <a:alpha val="45000"/>
                            </a:srgbClr>
                          </a:outerShdw>
                        </a:effectLst>
                        <a:scene3d>
                          <a:camera prst="isometricRightUp"/>
                          <a:lightRig rig="twoPt" dir="t">
                            <a:rot lat="0" lon="0" rev="7200000"/>
                          </a:lightRig>
                        </a:scene3d>
                        <a:sp3d>
                          <a:bevelT w="25400" h="19050"/>
                          <a:contourClr>
                            <a:srgbClr val="FFFFFF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7E950DB-E95F-7107-22C3-E2F2FAA150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96004" y="587164"/>
                <a:ext cx="2124127" cy="1194821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isometricRightUp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277AF2C3-2AAF-45BC-0532-88EB8600FD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2258691"/>
                  </p:ext>
                </p:extLst>
              </p:nvPr>
            </p:nvGraphicFramePr>
            <p:xfrm>
              <a:off x="6188935" y="3404781"/>
              <a:ext cx="2185022" cy="1229075"/>
            </p:xfrm>
            <a:graphic>
              <a:graphicData uri="http://schemas.microsoft.com/office/powerpoint/2016/slidezoom">
                <pslz:sldZm>
                  <pslz:sldZmObj sldId="267" cId="963344403">
                    <pslz:zmPr id="{AD7961E3-52DE-436A-9649-D4E0913FF64B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85022" cy="1229075"/>
                        </a:xfrm>
                        <a:prstGeom prst="snip2Diag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88900" cap="sq">
                          <a:solidFill>
                            <a:srgbClr val="FFFFFF"/>
                          </a:solidFill>
                          <a:miter lim="800000"/>
                        </a:ln>
                        <a:effectLst>
                          <a:outerShdw blurRad="88900" algn="tl" rotWithShape="0">
                            <a:srgbClr val="000000">
                              <a:alpha val="45000"/>
                            </a:srgbClr>
                          </a:outerShdw>
                        </a:effectLst>
                        <a:scene3d>
                          <a:camera prst="perspectiveHeroicExtremeLeftFacing"/>
                          <a:lightRig rig="twoPt" dir="t">
                            <a:rot lat="0" lon="0" rev="7200000"/>
                          </a:lightRig>
                        </a:scene3d>
                        <a:sp3d>
                          <a:bevelT w="25400" h="19050"/>
                          <a:contourClr>
                            <a:srgbClr val="FFFFFF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77AF2C3-2AAF-45BC-0532-88EB8600FD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8935" y="3404781"/>
                <a:ext cx="2185022" cy="12290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perspectiveHeroicExtremeLeftFacing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39D3CAEE-A9DC-BD7E-0C05-97FDEEFFA7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2630409"/>
                  </p:ext>
                </p:extLst>
              </p:nvPr>
            </p:nvGraphicFramePr>
            <p:xfrm>
              <a:off x="5964549" y="544536"/>
              <a:ext cx="2492909" cy="1402261"/>
            </p:xfrm>
            <a:graphic>
              <a:graphicData uri="http://schemas.microsoft.com/office/powerpoint/2016/slidezoom">
                <pslz:sldZm>
                  <pslz:sldZmObj sldId="273" cId="2400778912">
                    <pslz:zmPr id="{13C39507-3140-40A0-AA4B-7B349345428C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92909" cy="1402261"/>
                        </a:xfrm>
                        <a:prstGeom prst="snip2Diag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88900" cap="sq">
                          <a:solidFill>
                            <a:srgbClr val="FFFFFF"/>
                          </a:solidFill>
                          <a:miter lim="800000"/>
                        </a:ln>
                        <a:effectLst>
                          <a:outerShdw blurRad="88900" algn="tl" rotWithShape="0">
                            <a:srgbClr val="000000">
                              <a:alpha val="45000"/>
                            </a:srgbClr>
                          </a:outerShdw>
                        </a:effectLst>
                        <a:scene3d>
                          <a:camera prst="isometricOffAxis2Left"/>
                          <a:lightRig rig="twoPt" dir="t">
                            <a:rot lat="0" lon="0" rev="7200000"/>
                          </a:lightRig>
                        </a:scene3d>
                        <a:sp3d>
                          <a:bevelT w="25400" h="19050"/>
                          <a:contourClr>
                            <a:srgbClr val="FFFFFF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39D3CAEE-A9DC-BD7E-0C05-97FDEEFFA7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64549" y="544536"/>
                <a:ext cx="2492909" cy="1402261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isometricOffAxis2Lef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mc:Fallback>
      </mc:AlternateContent>
      <p:pic>
        <p:nvPicPr>
          <p:cNvPr id="31" name="Graphic 30" descr="Clapping hands">
            <a:hlinkClick r:id="rId19" action="ppaction://hlinksldjump"/>
            <a:extLst>
              <a:ext uri="{FF2B5EF4-FFF2-40B4-BE49-F238E27FC236}">
                <a16:creationId xmlns:a16="http://schemas.microsoft.com/office/drawing/2014/main" id="{A5B8C849-A9E0-3B6D-EC22-73DF1A511A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1601" y="2752933"/>
            <a:ext cx="651848" cy="65184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5A002BF7-3AA5-ED40-0839-9C7C17620C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0062645"/>
                  </p:ext>
                </p:extLst>
              </p:nvPr>
            </p:nvGraphicFramePr>
            <p:xfrm>
              <a:off x="3746797" y="1923452"/>
              <a:ext cx="2286000" cy="1285875"/>
            </p:xfrm>
            <a:graphic>
              <a:graphicData uri="http://schemas.microsoft.com/office/powerpoint/2016/slidezoom">
                <pslz:sldZm>
                  <pslz:sldZmObj sldId="291" cId="394224843">
                    <pslz:zmPr id="{F9646E4C-0318-4F97-88BE-5510E5BA5FE2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ellipse">
                          <a:avLst/>
                        </a:prstGeom>
                        <a:ln w="38100" cap="rnd">
                          <a:solidFill>
                            <a:schemeClr val="bg2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5A002BF7-3AA5-ED40-0839-9C7C17620C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46797" y="1923452"/>
                <a:ext cx="2286000" cy="1285875"/>
              </a:xfrm>
              <a:prstGeom prst="ellipse">
                <a:avLst/>
              </a:prstGeom>
              <a:ln w="38100" cap="rnd">
                <a:solidFill>
                  <a:schemeClr val="bg2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p:pic>
        <p:nvPicPr>
          <p:cNvPr id="2" name="Graphic 1" descr="Single gear">
            <a:hlinkClick r:id="rId34" action="ppaction://hlinksldjump"/>
            <a:extLst>
              <a:ext uri="{FF2B5EF4-FFF2-40B4-BE49-F238E27FC236}">
                <a16:creationId xmlns:a16="http://schemas.microsoft.com/office/drawing/2014/main" id="{B388BD5D-5B8A-6EA7-44F3-D19ECB4938D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30624" y="1679197"/>
            <a:ext cx="535200" cy="5352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2C3E281-E3F9-172E-0BAF-2E55D4AFC386}"/>
              </a:ext>
            </a:extLst>
          </p:cNvPr>
          <p:cNvGrpSpPr/>
          <p:nvPr/>
        </p:nvGrpSpPr>
        <p:grpSpPr>
          <a:xfrm>
            <a:off x="155359" y="625308"/>
            <a:ext cx="658090" cy="658090"/>
            <a:chOff x="611362" y="1399720"/>
            <a:chExt cx="658090" cy="6580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AC0960-9594-5A4D-C793-4D41403B02C2}"/>
                </a:ext>
              </a:extLst>
            </p:cNvPr>
            <p:cNvSpPr/>
            <p:nvPr/>
          </p:nvSpPr>
          <p:spPr>
            <a:xfrm>
              <a:off x="611362" y="1399720"/>
              <a:ext cx="658090" cy="65809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Lightbulb">
              <a:extLst>
                <a:ext uri="{FF2B5EF4-FFF2-40B4-BE49-F238E27FC236}">
                  <a16:creationId xmlns:a16="http://schemas.microsoft.com/office/drawing/2014/main" id="{FCFE3607-AC1F-2226-86A6-06F87F1C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744099" y="1532457"/>
              <a:ext cx="392616" cy="392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82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0093 L 0.01441 0.000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58025E-6 L 0.0073 -0.021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108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0.00954 -0.0163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-8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69136E-6 L -0.00764 0.0117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5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08642E-6 L 0.0092 0.015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" y="7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chool boy">
            <a:hlinkClick r:id="rId4" action="ppaction://hlinksldjump"/>
            <a:extLst>
              <a:ext uri="{FF2B5EF4-FFF2-40B4-BE49-F238E27FC236}">
                <a16:creationId xmlns:a16="http://schemas.microsoft.com/office/drawing/2014/main" id="{189A4929-C4E8-891B-9719-F971B08E3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277" y="3877924"/>
            <a:ext cx="651848" cy="6518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8B85AD-5F6C-F81C-986F-64F7C0F3A841}"/>
              </a:ext>
            </a:extLst>
          </p:cNvPr>
          <p:cNvGrpSpPr/>
          <p:nvPr/>
        </p:nvGrpSpPr>
        <p:grpSpPr>
          <a:xfrm>
            <a:off x="155359" y="625308"/>
            <a:ext cx="658090" cy="658090"/>
            <a:chOff x="611362" y="1399720"/>
            <a:chExt cx="658090" cy="65809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9448BD-E07E-40C0-E3E5-62BE058C1967}"/>
                </a:ext>
              </a:extLst>
            </p:cNvPr>
            <p:cNvSpPr/>
            <p:nvPr/>
          </p:nvSpPr>
          <p:spPr>
            <a:xfrm>
              <a:off x="611362" y="1399720"/>
              <a:ext cx="658090" cy="65809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Lightbulb">
              <a:extLst>
                <a:ext uri="{FF2B5EF4-FFF2-40B4-BE49-F238E27FC236}">
                  <a16:creationId xmlns:a16="http://schemas.microsoft.com/office/drawing/2014/main" id="{F931EC71-4B80-30F1-6BD1-61AB7404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4099" y="1532457"/>
              <a:ext cx="392616" cy="392616"/>
            </a:xfrm>
            <a:prstGeom prst="rect">
              <a:avLst/>
            </a:prstGeom>
          </p:spPr>
        </p:pic>
      </p:grpSp>
      <p:pic>
        <p:nvPicPr>
          <p:cNvPr id="15" name="Graphic 14" descr="Single gear">
            <a:hlinkClick r:id="rId9" action="ppaction://hlinksldjump"/>
            <a:extLst>
              <a:ext uri="{FF2B5EF4-FFF2-40B4-BE49-F238E27FC236}">
                <a16:creationId xmlns:a16="http://schemas.microsoft.com/office/drawing/2014/main" id="{FF92C0E6-5124-CB07-2CAF-353CF24FC8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9601" y="1750565"/>
            <a:ext cx="535200" cy="535200"/>
          </a:xfrm>
          <a:prstGeom prst="rect">
            <a:avLst/>
          </a:prstGeom>
        </p:spPr>
      </p:pic>
      <p:pic>
        <p:nvPicPr>
          <p:cNvPr id="16" name="Graphic 15" descr="Clapping hands">
            <a:hlinkClick r:id="rId12" action="ppaction://hlinksldjump"/>
            <a:extLst>
              <a:ext uri="{FF2B5EF4-FFF2-40B4-BE49-F238E27FC236}">
                <a16:creationId xmlns:a16="http://schemas.microsoft.com/office/drawing/2014/main" id="{47C2A2E5-13A7-BF41-7473-B3D50DFEB5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1601" y="2752933"/>
            <a:ext cx="651848" cy="6518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A45361-176B-23BF-1184-4C7ACEA7AF90}"/>
              </a:ext>
            </a:extLst>
          </p:cNvPr>
          <p:cNvSpPr/>
          <p:nvPr/>
        </p:nvSpPr>
        <p:spPr>
          <a:xfrm>
            <a:off x="747209" y="781223"/>
            <a:ext cx="8108695" cy="193899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</a:rPr>
              <a:t>How Many Times Have</a:t>
            </a:r>
          </a:p>
          <a:p>
            <a:pPr algn="ctr"/>
            <a:r>
              <a:rPr lang="en-US" sz="6000" b="1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</a:rPr>
              <a:t>You Forgotten Your Passwords?</a:t>
            </a:r>
            <a:endParaRPr lang="en-US" sz="6000" b="1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18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980EBF-C43B-0A02-891D-7D758BB3DDF2}"/>
              </a:ext>
            </a:extLst>
          </p:cNvPr>
          <p:cNvSpPr/>
          <p:nvPr/>
        </p:nvSpPr>
        <p:spPr>
          <a:xfrm>
            <a:off x="-1" y="-4667250"/>
            <a:ext cx="934497" cy="14471760"/>
          </a:xfrm>
          <a:custGeom>
            <a:avLst/>
            <a:gdLst>
              <a:gd name="connsiteX0" fmla="*/ 0 w 934497"/>
              <a:gd name="connsiteY0" fmla="*/ 0 h 14471760"/>
              <a:gd name="connsiteX1" fmla="*/ 934497 w 934497"/>
              <a:gd name="connsiteY1" fmla="*/ 0 h 14471760"/>
              <a:gd name="connsiteX2" fmla="*/ 921340 w 934497"/>
              <a:gd name="connsiteY2" fmla="*/ 1022286 h 14471760"/>
              <a:gd name="connsiteX3" fmla="*/ 924964 w 934497"/>
              <a:gd name="connsiteY3" fmla="*/ 4726650 h 14471760"/>
              <a:gd name="connsiteX4" fmla="*/ 413441 w 934497"/>
              <a:gd name="connsiteY4" fmla="*/ 5362168 h 14471760"/>
              <a:gd name="connsiteX5" fmla="*/ 926209 w 934497"/>
              <a:gd name="connsiteY5" fmla="*/ 5999233 h 14471760"/>
              <a:gd name="connsiteX6" fmla="*/ 934497 w 934497"/>
              <a:gd name="connsiteY6" fmla="*/ 14471760 h 14471760"/>
              <a:gd name="connsiteX7" fmla="*/ 0 w 934497"/>
              <a:gd name="connsiteY7" fmla="*/ 14471760 h 14471760"/>
              <a:gd name="connsiteX0" fmla="*/ 0 w 934497"/>
              <a:gd name="connsiteY0" fmla="*/ 0 h 14471760"/>
              <a:gd name="connsiteX1" fmla="*/ 934497 w 934497"/>
              <a:gd name="connsiteY1" fmla="*/ 0 h 14471760"/>
              <a:gd name="connsiteX2" fmla="*/ 921340 w 934497"/>
              <a:gd name="connsiteY2" fmla="*/ 1022286 h 14471760"/>
              <a:gd name="connsiteX3" fmla="*/ 924964 w 934497"/>
              <a:gd name="connsiteY3" fmla="*/ 4726650 h 14471760"/>
              <a:gd name="connsiteX4" fmla="*/ 413441 w 934497"/>
              <a:gd name="connsiteY4" fmla="*/ 5362168 h 14471760"/>
              <a:gd name="connsiteX5" fmla="*/ 926209 w 934497"/>
              <a:gd name="connsiteY5" fmla="*/ 5999233 h 14471760"/>
              <a:gd name="connsiteX6" fmla="*/ 934497 w 934497"/>
              <a:gd name="connsiteY6" fmla="*/ 14471760 h 14471760"/>
              <a:gd name="connsiteX7" fmla="*/ 0 w 934497"/>
              <a:gd name="connsiteY7" fmla="*/ 14471760 h 14471760"/>
              <a:gd name="connsiteX8" fmla="*/ 0 w 934497"/>
              <a:gd name="connsiteY8" fmla="*/ 0 h 1447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497" h="14471760">
                <a:moveTo>
                  <a:pt x="0" y="0"/>
                </a:moveTo>
                <a:lnTo>
                  <a:pt x="934497" y="0"/>
                </a:lnTo>
                <a:cubicBezTo>
                  <a:pt x="930112" y="321271"/>
                  <a:pt x="925725" y="701015"/>
                  <a:pt x="921340" y="1022286"/>
                </a:cubicBezTo>
                <a:lnTo>
                  <a:pt x="924964" y="4726650"/>
                </a:lnTo>
                <a:cubicBezTo>
                  <a:pt x="754456" y="4938489"/>
                  <a:pt x="420987" y="5041688"/>
                  <a:pt x="413441" y="5362168"/>
                </a:cubicBezTo>
                <a:cubicBezTo>
                  <a:pt x="405895" y="5682648"/>
                  <a:pt x="755286" y="5786878"/>
                  <a:pt x="926209" y="5999233"/>
                </a:cubicBezTo>
                <a:cubicBezTo>
                  <a:pt x="928972" y="8823409"/>
                  <a:pt x="931734" y="11647584"/>
                  <a:pt x="934497" y="14471760"/>
                </a:cubicBezTo>
                <a:lnTo>
                  <a:pt x="0" y="144717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422B87-967F-7D72-70EA-A203C1ACD82D}"/>
              </a:ext>
            </a:extLst>
          </p:cNvPr>
          <p:cNvGrpSpPr/>
          <p:nvPr/>
        </p:nvGrpSpPr>
        <p:grpSpPr>
          <a:xfrm>
            <a:off x="605451" y="333075"/>
            <a:ext cx="658090" cy="690888"/>
            <a:chOff x="4448680" y="316676"/>
            <a:chExt cx="658090" cy="69088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2B8F080-9718-38F0-720E-8BA8833C5750}"/>
                </a:ext>
              </a:extLst>
            </p:cNvPr>
            <p:cNvSpPr/>
            <p:nvPr/>
          </p:nvSpPr>
          <p:spPr>
            <a:xfrm>
              <a:off x="4448680" y="349474"/>
              <a:ext cx="658090" cy="658090"/>
            </a:xfrm>
            <a:prstGeom prst="ellipse">
              <a:avLst/>
            </a:prstGeom>
            <a:solidFill>
              <a:schemeClr val="bg2"/>
            </a:solidFill>
            <a:ln w="889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School boy">
              <a:extLst>
                <a:ext uri="{FF2B5EF4-FFF2-40B4-BE49-F238E27FC236}">
                  <a16:creationId xmlns:a16="http://schemas.microsoft.com/office/drawing/2014/main" id="{0A4FB7AA-6A14-2138-88BA-C2D2551E8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7336" y="316676"/>
              <a:ext cx="640778" cy="640778"/>
            </a:xfrm>
            <a:prstGeom prst="rect">
              <a:avLst/>
            </a:prstGeom>
          </p:spPr>
        </p:pic>
      </p:grpSp>
      <p:pic>
        <p:nvPicPr>
          <p:cNvPr id="23" name="Graphic 22" descr="Lightbulb">
            <a:hlinkClick r:id="rId5" action="ppaction://hlinksldjump"/>
            <a:extLst>
              <a:ext uri="{FF2B5EF4-FFF2-40B4-BE49-F238E27FC236}">
                <a16:creationId xmlns:a16="http://schemas.microsoft.com/office/drawing/2014/main" id="{14B71FF6-5630-F448-E835-DC7E3A358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27" y="1470949"/>
            <a:ext cx="399396" cy="399396"/>
          </a:xfrm>
          <a:prstGeom prst="rect">
            <a:avLst/>
          </a:prstGeom>
        </p:spPr>
      </p:pic>
      <p:pic>
        <p:nvPicPr>
          <p:cNvPr id="24" name="Graphic 23" descr="Single gear">
            <a:hlinkClick r:id="rId8" action="ppaction://hlinksldjump"/>
            <a:extLst>
              <a:ext uri="{FF2B5EF4-FFF2-40B4-BE49-F238E27FC236}">
                <a16:creationId xmlns:a16="http://schemas.microsoft.com/office/drawing/2014/main" id="{8C4E11D2-380B-B44A-49C2-BE88895D62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1325" y="2371501"/>
            <a:ext cx="535200" cy="535200"/>
          </a:xfrm>
          <a:prstGeom prst="rect">
            <a:avLst/>
          </a:prstGeom>
        </p:spPr>
      </p:pic>
      <p:pic>
        <p:nvPicPr>
          <p:cNvPr id="25" name="Graphic 24" descr="Stopwatch">
            <a:hlinkClick r:id="rId11" action="ppaction://hlinksldjump"/>
            <a:extLst>
              <a:ext uri="{FF2B5EF4-FFF2-40B4-BE49-F238E27FC236}">
                <a16:creationId xmlns:a16="http://schemas.microsoft.com/office/drawing/2014/main" id="{83C22438-A951-534F-4F15-09636AE801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1325" y="3314111"/>
            <a:ext cx="535200" cy="535200"/>
          </a:xfrm>
          <a:prstGeom prst="rect">
            <a:avLst/>
          </a:prstGeom>
        </p:spPr>
      </p:pic>
      <p:pic>
        <p:nvPicPr>
          <p:cNvPr id="26" name="Graphic 25" descr="Eye">
            <a:hlinkClick r:id="rId14" action="ppaction://hlinksldjump"/>
            <a:extLst>
              <a:ext uri="{FF2B5EF4-FFF2-40B4-BE49-F238E27FC236}">
                <a16:creationId xmlns:a16="http://schemas.microsoft.com/office/drawing/2014/main" id="{9C22C210-34A2-66A9-B701-FF7609AA6F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1325" y="4260464"/>
            <a:ext cx="535200" cy="535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624E21-7345-5452-0F29-0E5F4FF85A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54" y="125196"/>
            <a:ext cx="5703242" cy="51435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033D2FE-B2F0-D0DC-D3EA-C212A48904B4}"/>
              </a:ext>
            </a:extLst>
          </p:cNvPr>
          <p:cNvSpPr/>
          <p:nvPr/>
        </p:nvSpPr>
        <p:spPr>
          <a:xfrm>
            <a:off x="5488110" y="333075"/>
            <a:ext cx="2836675" cy="243143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</a:rPr>
              <a:t>Fakrny</a:t>
            </a:r>
            <a:endParaRPr lang="en-US" sz="8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</a:endParaRPr>
          </a:p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</a:rPr>
              <a:t>Never Lose</a:t>
            </a:r>
          </a:p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</a:rPr>
              <a:t>Your Data Again</a:t>
            </a:r>
            <a:endParaRPr lang="en-US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7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71605E-6 L 0.0099 -0.024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indefinite" accel="50000" decel="50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2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76C18B3-0379-1CC9-8A1D-B49BEEA077CE}"/>
              </a:ext>
            </a:extLst>
          </p:cNvPr>
          <p:cNvSpPr/>
          <p:nvPr/>
        </p:nvSpPr>
        <p:spPr>
          <a:xfrm>
            <a:off x="0" y="-3681329"/>
            <a:ext cx="934497" cy="14471760"/>
          </a:xfrm>
          <a:custGeom>
            <a:avLst/>
            <a:gdLst>
              <a:gd name="connsiteX0" fmla="*/ 0 w 934497"/>
              <a:gd name="connsiteY0" fmla="*/ 0 h 14471760"/>
              <a:gd name="connsiteX1" fmla="*/ 934497 w 934497"/>
              <a:gd name="connsiteY1" fmla="*/ 0 h 14471760"/>
              <a:gd name="connsiteX2" fmla="*/ 921340 w 934497"/>
              <a:gd name="connsiteY2" fmla="*/ 1022286 h 14471760"/>
              <a:gd name="connsiteX3" fmla="*/ 924964 w 934497"/>
              <a:gd name="connsiteY3" fmla="*/ 4726650 h 14471760"/>
              <a:gd name="connsiteX4" fmla="*/ 413441 w 934497"/>
              <a:gd name="connsiteY4" fmla="*/ 5362168 h 14471760"/>
              <a:gd name="connsiteX5" fmla="*/ 926209 w 934497"/>
              <a:gd name="connsiteY5" fmla="*/ 5999233 h 14471760"/>
              <a:gd name="connsiteX6" fmla="*/ 934497 w 934497"/>
              <a:gd name="connsiteY6" fmla="*/ 14471760 h 14471760"/>
              <a:gd name="connsiteX7" fmla="*/ 0 w 934497"/>
              <a:gd name="connsiteY7" fmla="*/ 14471760 h 14471760"/>
              <a:gd name="connsiteX0" fmla="*/ 0 w 934497"/>
              <a:gd name="connsiteY0" fmla="*/ 0 h 14471760"/>
              <a:gd name="connsiteX1" fmla="*/ 934497 w 934497"/>
              <a:gd name="connsiteY1" fmla="*/ 0 h 14471760"/>
              <a:gd name="connsiteX2" fmla="*/ 921340 w 934497"/>
              <a:gd name="connsiteY2" fmla="*/ 1022286 h 14471760"/>
              <a:gd name="connsiteX3" fmla="*/ 924964 w 934497"/>
              <a:gd name="connsiteY3" fmla="*/ 4726650 h 14471760"/>
              <a:gd name="connsiteX4" fmla="*/ 413441 w 934497"/>
              <a:gd name="connsiteY4" fmla="*/ 5362168 h 14471760"/>
              <a:gd name="connsiteX5" fmla="*/ 926209 w 934497"/>
              <a:gd name="connsiteY5" fmla="*/ 5999233 h 14471760"/>
              <a:gd name="connsiteX6" fmla="*/ 934497 w 934497"/>
              <a:gd name="connsiteY6" fmla="*/ 14471760 h 14471760"/>
              <a:gd name="connsiteX7" fmla="*/ 0 w 934497"/>
              <a:gd name="connsiteY7" fmla="*/ 14471760 h 14471760"/>
              <a:gd name="connsiteX8" fmla="*/ 0 w 934497"/>
              <a:gd name="connsiteY8" fmla="*/ 0 h 1447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497" h="14471760">
                <a:moveTo>
                  <a:pt x="0" y="0"/>
                </a:moveTo>
                <a:lnTo>
                  <a:pt x="934497" y="0"/>
                </a:lnTo>
                <a:cubicBezTo>
                  <a:pt x="930112" y="321271"/>
                  <a:pt x="925725" y="701015"/>
                  <a:pt x="921340" y="1022286"/>
                </a:cubicBezTo>
                <a:lnTo>
                  <a:pt x="924964" y="4726650"/>
                </a:lnTo>
                <a:cubicBezTo>
                  <a:pt x="754456" y="4938489"/>
                  <a:pt x="420987" y="5041688"/>
                  <a:pt x="413441" y="5362168"/>
                </a:cubicBezTo>
                <a:cubicBezTo>
                  <a:pt x="405895" y="5682648"/>
                  <a:pt x="755286" y="5786878"/>
                  <a:pt x="926209" y="5999233"/>
                </a:cubicBezTo>
                <a:cubicBezTo>
                  <a:pt x="928972" y="8823409"/>
                  <a:pt x="931734" y="11647584"/>
                  <a:pt x="934497" y="14471760"/>
                </a:cubicBezTo>
                <a:lnTo>
                  <a:pt x="0" y="144717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4283BA-687F-7AFF-7CB3-93320A75BBA4}"/>
              </a:ext>
            </a:extLst>
          </p:cNvPr>
          <p:cNvGrpSpPr/>
          <p:nvPr/>
        </p:nvGrpSpPr>
        <p:grpSpPr>
          <a:xfrm>
            <a:off x="611362" y="1368687"/>
            <a:ext cx="658090" cy="658090"/>
            <a:chOff x="611362" y="1399720"/>
            <a:chExt cx="658090" cy="65809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87756B8-DFCC-EECC-2507-9A5123EA10BA}"/>
                </a:ext>
              </a:extLst>
            </p:cNvPr>
            <p:cNvSpPr/>
            <p:nvPr/>
          </p:nvSpPr>
          <p:spPr>
            <a:xfrm>
              <a:off x="611362" y="1399720"/>
              <a:ext cx="658090" cy="65809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Lightbulb">
              <a:extLst>
                <a:ext uri="{FF2B5EF4-FFF2-40B4-BE49-F238E27FC236}">
                  <a16:creationId xmlns:a16="http://schemas.microsoft.com/office/drawing/2014/main" id="{66ACF2FE-D657-EB2A-1A54-B04EF3416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099" y="1532457"/>
              <a:ext cx="392616" cy="392616"/>
            </a:xfrm>
            <a:prstGeom prst="rect">
              <a:avLst/>
            </a:prstGeom>
          </p:spPr>
        </p:pic>
      </p:grpSp>
      <p:pic>
        <p:nvPicPr>
          <p:cNvPr id="35" name="Graphic 34" descr="Single gear">
            <a:hlinkClick r:id="rId5" action="ppaction://hlinksldjump"/>
            <a:extLst>
              <a:ext uri="{FF2B5EF4-FFF2-40B4-BE49-F238E27FC236}">
                <a16:creationId xmlns:a16="http://schemas.microsoft.com/office/drawing/2014/main" id="{282BF3F7-154D-DF67-E772-7DC3C1ABD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325" y="2371501"/>
            <a:ext cx="535200" cy="535200"/>
          </a:xfrm>
          <a:prstGeom prst="rect">
            <a:avLst/>
          </a:prstGeom>
        </p:spPr>
      </p:pic>
      <p:pic>
        <p:nvPicPr>
          <p:cNvPr id="36" name="Graphic 35" descr="Stopwatch">
            <a:hlinkClick r:id="" action="ppaction://noaction"/>
            <a:extLst>
              <a:ext uri="{FF2B5EF4-FFF2-40B4-BE49-F238E27FC236}">
                <a16:creationId xmlns:a16="http://schemas.microsoft.com/office/drawing/2014/main" id="{4CAD6368-7BD3-FFCF-4BB1-5DEC55344F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325" y="3314111"/>
            <a:ext cx="535200" cy="535200"/>
          </a:xfrm>
          <a:prstGeom prst="rect">
            <a:avLst/>
          </a:prstGeom>
        </p:spPr>
      </p:pic>
      <p:pic>
        <p:nvPicPr>
          <p:cNvPr id="37" name="Graphic 36" descr="Eye">
            <a:hlinkClick r:id="" action="ppaction://noaction"/>
            <a:extLst>
              <a:ext uri="{FF2B5EF4-FFF2-40B4-BE49-F238E27FC236}">
                <a16:creationId xmlns:a16="http://schemas.microsoft.com/office/drawing/2014/main" id="{9F2B38E6-2A7D-7367-1AC4-ED5AAECCE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325" y="4260464"/>
            <a:ext cx="535200" cy="535200"/>
          </a:xfrm>
          <a:prstGeom prst="rect">
            <a:avLst/>
          </a:prstGeom>
        </p:spPr>
      </p:pic>
      <p:pic>
        <p:nvPicPr>
          <p:cNvPr id="38" name="Graphic 37" descr="School boy">
            <a:hlinkClick r:id="rId12" action="ppaction://hlinksldjump"/>
            <a:extLst>
              <a:ext uri="{FF2B5EF4-FFF2-40B4-BE49-F238E27FC236}">
                <a16:creationId xmlns:a16="http://schemas.microsoft.com/office/drawing/2014/main" id="{2E8B2716-6021-D756-1E20-E3A8DA8161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001" y="340462"/>
            <a:ext cx="651848" cy="6518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FF65C4F-1D4D-FBEE-4B51-A71A059FCD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44" y="457675"/>
            <a:ext cx="4762500" cy="47625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A543734-2B15-0083-90BF-D3AD08FBEC02}"/>
              </a:ext>
            </a:extLst>
          </p:cNvPr>
          <p:cNvSpPr/>
          <p:nvPr/>
        </p:nvSpPr>
        <p:spPr>
          <a:xfrm>
            <a:off x="2612616" y="161992"/>
            <a:ext cx="464261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Some </a:t>
            </a:r>
            <a:r>
              <a:rPr lang="en-US" sz="44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Informations</a:t>
            </a:r>
            <a:endParaRPr lang="en-US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10CD13A-EA3C-2750-5E88-6D0F28C11D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816">
            <a:off x="5862569" y="2265809"/>
            <a:ext cx="941502" cy="7571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9088A1-93DA-BF60-8C0D-D030E88F42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6852">
            <a:off x="3414741" y="2193188"/>
            <a:ext cx="941502" cy="757124"/>
          </a:xfrm>
          <a:prstGeom prst="rect">
            <a:avLst/>
          </a:prstGeom>
          <a:noFill/>
          <a:scene3d>
            <a:camera prst="orthographicFront">
              <a:rot lat="0" lon="10799980" rev="0"/>
            </a:camera>
            <a:lightRig rig="threePt" dir="t"/>
          </a:scene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EC461CD-F980-43CE-B427-987B6E7DF8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15" y="3902267"/>
            <a:ext cx="941502" cy="757124"/>
          </a:xfrm>
          <a:prstGeom prst="rect">
            <a:avLst/>
          </a:prstGeom>
          <a:scene3d>
            <a:camera prst="orthographicFront">
              <a:rot lat="1199969" lon="10799999" rev="10799999"/>
            </a:camera>
            <a:lightRig rig="threePt" dir="t"/>
          </a:scene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48857DF-1894-21C1-47D9-C82A7680FE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20916">
            <a:off x="3810317" y="3931771"/>
            <a:ext cx="941502" cy="75712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19ACB78-9DC7-7461-4A38-C2449345EFCB}"/>
              </a:ext>
            </a:extLst>
          </p:cNvPr>
          <p:cNvSpPr/>
          <p:nvPr/>
        </p:nvSpPr>
        <p:spPr>
          <a:xfrm>
            <a:off x="6975885" y="2365767"/>
            <a:ext cx="189494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Features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4ED040-1C4B-BBF4-97DA-6C4E930984A1}"/>
              </a:ext>
            </a:extLst>
          </p:cNvPr>
          <p:cNvSpPr/>
          <p:nvPr/>
        </p:nvSpPr>
        <p:spPr>
          <a:xfrm>
            <a:off x="6796085" y="3956270"/>
            <a:ext cx="18437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Credits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A25F7C-20E1-54EA-1A11-AD8C13C3900E}"/>
              </a:ext>
            </a:extLst>
          </p:cNvPr>
          <p:cNvSpPr/>
          <p:nvPr/>
        </p:nvSpPr>
        <p:spPr>
          <a:xfrm>
            <a:off x="1508491" y="2362437"/>
            <a:ext cx="18517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Updates</a:t>
            </a:r>
          </a:p>
        </p:txBody>
      </p:sp>
      <p:pic>
        <p:nvPicPr>
          <p:cNvPr id="48" name="Graphic 47" descr="Daily calendar">
            <a:extLst>
              <a:ext uri="{FF2B5EF4-FFF2-40B4-BE49-F238E27FC236}">
                <a16:creationId xmlns:a16="http://schemas.microsoft.com/office/drawing/2014/main" id="{9E6A2F8F-7D9D-F0D3-9486-C1D0D52EA3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65871" y="1679072"/>
            <a:ext cx="914400" cy="914400"/>
          </a:xfrm>
          <a:prstGeom prst="rect">
            <a:avLst/>
          </a:prstGeom>
        </p:spPr>
      </p:pic>
      <p:pic>
        <p:nvPicPr>
          <p:cNvPr id="49" name="Graphic 48" descr="Presentation with checklist">
            <a:extLst>
              <a:ext uri="{FF2B5EF4-FFF2-40B4-BE49-F238E27FC236}">
                <a16:creationId xmlns:a16="http://schemas.microsoft.com/office/drawing/2014/main" id="{85571568-D5DD-0385-61BF-23F3B04023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42916" y="1677180"/>
            <a:ext cx="914400" cy="914400"/>
          </a:xfrm>
          <a:prstGeom prst="rect">
            <a:avLst/>
          </a:prstGeom>
        </p:spPr>
      </p:pic>
      <p:pic>
        <p:nvPicPr>
          <p:cNvPr id="50" name="Graphic 49" descr="Lock">
            <a:hlinkClick r:id="rId21" action="ppaction://hlinksldjump"/>
            <a:extLst>
              <a:ext uri="{FF2B5EF4-FFF2-40B4-BE49-F238E27FC236}">
                <a16:creationId xmlns:a16="http://schemas.microsoft.com/office/drawing/2014/main" id="{BE735924-5C66-464F-0414-715B207771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44156" y="3307307"/>
            <a:ext cx="914400" cy="9144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D826424-A436-F6C3-50DA-204E49720E0A}"/>
              </a:ext>
            </a:extLst>
          </p:cNvPr>
          <p:cNvSpPr/>
          <p:nvPr/>
        </p:nvSpPr>
        <p:spPr>
          <a:xfrm>
            <a:off x="1357992" y="-2059839"/>
            <a:ext cx="7151864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aints" pitchFamily="50" charset="0"/>
              </a:rPr>
              <a:t>_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5C80AE3-A82D-5CB9-A9D5-89C14D087853}"/>
              </a:ext>
            </a:extLst>
          </p:cNvPr>
          <p:cNvSpPr/>
          <p:nvPr/>
        </p:nvSpPr>
        <p:spPr>
          <a:xfrm>
            <a:off x="2119928" y="4048603"/>
            <a:ext cx="145103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Users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pic>
        <p:nvPicPr>
          <p:cNvPr id="53" name="Graphic 52" descr="Target Audience">
            <a:hlinkClick r:id="rId24" action="ppaction://hlinksldjump"/>
            <a:extLst>
              <a:ext uri="{FF2B5EF4-FFF2-40B4-BE49-F238E27FC236}">
                <a16:creationId xmlns:a16="http://schemas.microsoft.com/office/drawing/2014/main" id="{F31ED0BA-4E5F-78F2-02E2-7500CB146E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34572" y="35314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3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09877E-6 L 0.01563 -0.000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25 -0.003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-0.00679 L -0.00018 -0.0077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-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5741 L -0.06771 -0.025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160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96296E-6 L -0.04063 0.0490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43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23457E-6 L 0.05504 0.0623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311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0.06233 -0.0388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-1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71605E-6 L 0.01302 -0.0284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-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lay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FC0BE9-349D-244C-75FF-E9D0007DA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5881" y="3085777"/>
            <a:ext cx="257819" cy="257819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pic>
        <p:nvPicPr>
          <p:cNvPr id="4" name="Graphic 3" descr="Target Audience">
            <a:extLst>
              <a:ext uri="{FF2B5EF4-FFF2-40B4-BE49-F238E27FC236}">
                <a16:creationId xmlns:a16="http://schemas.microsoft.com/office/drawing/2014/main" id="{8954F179-B54E-6B71-1948-83DD47789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8882" y="370971"/>
            <a:ext cx="914400" cy="914400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pic>
        <p:nvPicPr>
          <p:cNvPr id="6" name="Graphic 5" descr="Stopwatch">
            <a:hlinkClick r:id="" action="ppaction://noaction"/>
            <a:extLst>
              <a:ext uri="{FF2B5EF4-FFF2-40B4-BE49-F238E27FC236}">
                <a16:creationId xmlns:a16="http://schemas.microsoft.com/office/drawing/2014/main" id="{D5FE12C4-FB80-3691-6396-54D9E43C29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325" y="167716"/>
            <a:ext cx="535200" cy="535200"/>
          </a:xfrm>
          <a:prstGeom prst="rect">
            <a:avLst/>
          </a:prstGeom>
        </p:spPr>
      </p:pic>
      <p:pic>
        <p:nvPicPr>
          <p:cNvPr id="7" name="Graphic 6" descr="Eye">
            <a:hlinkClick r:id="rId10" action="ppaction://hlinksldjump"/>
            <a:extLst>
              <a:ext uri="{FF2B5EF4-FFF2-40B4-BE49-F238E27FC236}">
                <a16:creationId xmlns:a16="http://schemas.microsoft.com/office/drawing/2014/main" id="{1CC9B3A4-CA32-DC51-9E3F-8935854DB3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325" y="1129827"/>
            <a:ext cx="535200" cy="535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C965C6-03DA-4B08-07E1-C9ADB6D7E969}"/>
              </a:ext>
            </a:extLst>
          </p:cNvPr>
          <p:cNvGrpSpPr/>
          <p:nvPr/>
        </p:nvGrpSpPr>
        <p:grpSpPr>
          <a:xfrm>
            <a:off x="3516321" y="2571748"/>
            <a:ext cx="12860712" cy="1285879"/>
            <a:chOff x="3516321" y="2571748"/>
            <a:chExt cx="12860712" cy="1285879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75F289E9-1BDB-6988-936A-88BE4FDF395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01619307"/>
                    </p:ext>
                  </p:extLst>
                </p:nvPr>
              </p:nvGraphicFramePr>
              <p:xfrm>
                <a:off x="11447355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3" cId="1322873049">
                      <pslz:zmPr id="{C1CFECF1-8D90-477B-9466-7CC71D2F676B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64076A29-3510-AE2C-3731-F206765CC2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47355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F6567DD-98DB-E0EC-98BC-75A798758A2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65541178"/>
                    </p:ext>
                  </p:extLst>
                </p:nvPr>
              </p:nvGraphicFramePr>
              <p:xfrm>
                <a:off x="3516321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4" cId="77434310">
                      <pslz:zmPr id="{E3ACECF6-E8E1-4932-BBF2-42D312AD2124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90F17B0C-15B8-7C84-84E1-69C15DEBAA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16321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E01577FE-295A-748F-1647-05561A3DE70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01436662"/>
                    </p:ext>
                  </p:extLst>
                </p:nvPr>
              </p:nvGraphicFramePr>
              <p:xfrm>
                <a:off x="6159999" y="2571752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5" cId="2999638900">
                      <pslz:zmPr id="{F40A34B9-ED03-422D-8DDE-901E567E48B7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B634112C-F5AC-87BC-7ED6-D8EE14B5847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59999" y="2571752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AB8021F1-F9C1-C2D8-CF83-1E4329754C2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06421796"/>
                    </p:ext>
                  </p:extLst>
                </p:nvPr>
              </p:nvGraphicFramePr>
              <p:xfrm>
                <a:off x="8803677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6" cId="3272290485">
                      <pslz:zmPr id="{AB8657D2-3A58-41B1-8509-BCD19989CB9A}" transitionDur="1000">
                        <p166:blipFill xmlns:p166="http://schemas.microsoft.com/office/powerpoint/2016/6/main">
                          <a:blip r:embed="rId2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13527EF1-EAAA-0138-C7BF-2D61A2EAB1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03677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1352F102-2D8E-E787-4E79-1887C5F00F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28581202"/>
                    </p:ext>
                  </p:extLst>
                </p:nvPr>
              </p:nvGraphicFramePr>
              <p:xfrm>
                <a:off x="14091033" y="2571748"/>
                <a:ext cx="2286000" cy="1285875"/>
              </p:xfrm>
              <a:graphic>
                <a:graphicData uri="http://schemas.microsoft.com/office/powerpoint/2016/slidezoom">
                  <pslz:sldZm>
                    <pslz:sldZmObj sldId="312" cId="1642455288">
                      <pslz:zmPr id="{D51908F4-E1F1-45B4-BBF4-CB55BB0F5BA6}" transitionDur="1000">
                        <p166:blipFill xmlns:p166="http://schemas.microsoft.com/office/powerpoint/2016/6/main">
                          <a:blip r:embed="rId2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9" name="Slide Zoom 28">
                  <a:hlinkClick r:id="rId26" action="ppaction://hlinksldjump"/>
                  <a:extLst>
                    <a:ext uri="{FF2B5EF4-FFF2-40B4-BE49-F238E27FC236}">
                      <a16:creationId xmlns:a16="http://schemas.microsoft.com/office/drawing/2014/main" id="{F6C1CAB9-14E3-BCC3-14A6-E8D66E1110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091033" y="2571748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</p:grpSp>
      <p:sp>
        <p:nvSpPr>
          <p:cNvPr id="20" name="Oval 19">
            <a:hlinkClick r:id="rId28" action="ppaction://hlinksldjump"/>
            <a:extLst>
              <a:ext uri="{FF2B5EF4-FFF2-40B4-BE49-F238E27FC236}">
                <a16:creationId xmlns:a16="http://schemas.microsoft.com/office/drawing/2014/main" id="{3F73EF40-8818-6565-2D77-0ADB47512599}"/>
              </a:ext>
            </a:extLst>
          </p:cNvPr>
          <p:cNvSpPr/>
          <p:nvPr/>
        </p:nvSpPr>
        <p:spPr>
          <a:xfrm>
            <a:off x="4708031" y="4105636"/>
            <a:ext cx="110003" cy="110003"/>
          </a:xfrm>
          <a:prstGeom prst="ellipse">
            <a:avLst/>
          </a:prstGeom>
          <a:noFill/>
          <a:ln w="15240">
            <a:solidFill>
              <a:schemeClr val="bg1"/>
            </a:solidFill>
          </a:ln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 descr="Lightbulb">
            <a:hlinkClick r:id="rId29" action="ppaction://hlinksldjump"/>
            <a:extLst>
              <a:ext uri="{FF2B5EF4-FFF2-40B4-BE49-F238E27FC236}">
                <a16:creationId xmlns:a16="http://schemas.microsoft.com/office/drawing/2014/main" id="{FE981ED7-3856-7F4C-D371-9F3C55D8C3E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554790" y="167716"/>
            <a:ext cx="399396" cy="39939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0D96B53-0F06-EBF2-9AA0-EDAF3E57C0B9}"/>
              </a:ext>
            </a:extLst>
          </p:cNvPr>
          <p:cNvSpPr/>
          <p:nvPr/>
        </p:nvSpPr>
        <p:spPr>
          <a:xfrm>
            <a:off x="3516321" y="981928"/>
            <a:ext cx="1894942" cy="830997"/>
          </a:xfrm>
          <a:prstGeom prst="rect">
            <a:avLst/>
          </a:prstGeom>
          <a:noFill/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Features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sp>
        <p:nvSpPr>
          <p:cNvPr id="24" name="Oval 23">
            <a:hlinkClick r:id="rId32" action="ppaction://hlinksldjump"/>
            <a:extLst>
              <a:ext uri="{FF2B5EF4-FFF2-40B4-BE49-F238E27FC236}">
                <a16:creationId xmlns:a16="http://schemas.microsoft.com/office/drawing/2014/main" id="{8B5E89ED-3734-51CB-33E8-B15516F97DD2}"/>
              </a:ext>
            </a:extLst>
          </p:cNvPr>
          <p:cNvSpPr/>
          <p:nvPr/>
        </p:nvSpPr>
        <p:spPr>
          <a:xfrm>
            <a:off x="4491047" y="4105636"/>
            <a:ext cx="110003" cy="110003"/>
          </a:xfrm>
          <a:prstGeom prst="ellipse">
            <a:avLst/>
          </a:prstGeom>
          <a:solidFill>
            <a:schemeClr val="bg1"/>
          </a:solidFill>
          <a:ln w="15240">
            <a:solidFill>
              <a:schemeClr val="bg1"/>
            </a:solidFill>
          </a:ln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4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2.22222E-6 -0.014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Play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2DCAA9-457E-D408-ECC6-4D4CD2F2D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5881" y="3085777"/>
            <a:ext cx="257819" cy="257819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pic>
        <p:nvPicPr>
          <p:cNvPr id="9" name="Graphic 8" descr="Target Audience">
            <a:extLst>
              <a:ext uri="{FF2B5EF4-FFF2-40B4-BE49-F238E27FC236}">
                <a16:creationId xmlns:a16="http://schemas.microsoft.com/office/drawing/2014/main" id="{AD1820B6-D330-933A-FA21-A27C5F535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8882" y="370971"/>
            <a:ext cx="914400" cy="914400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32624-F43F-1193-09D1-1F5465B19C0D}"/>
              </a:ext>
            </a:extLst>
          </p:cNvPr>
          <p:cNvGrpSpPr/>
          <p:nvPr/>
        </p:nvGrpSpPr>
        <p:grpSpPr>
          <a:xfrm>
            <a:off x="765437" y="2571748"/>
            <a:ext cx="12860712" cy="1285879"/>
            <a:chOff x="765437" y="2571748"/>
            <a:chExt cx="12860712" cy="1285879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64076A29-3510-AE2C-3731-F206765CC29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124632"/>
                    </p:ext>
                  </p:extLst>
                </p:nvPr>
              </p:nvGraphicFramePr>
              <p:xfrm>
                <a:off x="8696471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3" cId="1322873049">
                      <pslz:zmPr id="{C1CFECF1-8D90-477B-9466-7CC71D2F676B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64076A29-3510-AE2C-3731-F206765CC2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96471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90F17B0C-15B8-7C84-84E1-69C15DEBAA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53661466"/>
                    </p:ext>
                  </p:extLst>
                </p:nvPr>
              </p:nvGraphicFramePr>
              <p:xfrm>
                <a:off x="765437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4" cId="77434310">
                      <pslz:zmPr id="{E3ACECF6-E8E1-4932-BBF2-42D312AD212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90F17B0C-15B8-7C84-84E1-69C15DEBAA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5437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B634112C-F5AC-87BC-7ED6-D8EE14B5847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53307461"/>
                    </p:ext>
                  </p:extLst>
                </p:nvPr>
              </p:nvGraphicFramePr>
              <p:xfrm>
                <a:off x="3409115" y="2571752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5" cId="2999638900">
                      <pslz:zmPr id="{F40A34B9-ED03-422D-8DDE-901E567E48B7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634112C-F5AC-87BC-7ED6-D8EE14B5847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9115" y="2571752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13527EF1-EAAA-0138-C7BF-2D61A2EAB1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3710271"/>
                    </p:ext>
                  </p:extLst>
                </p:nvPr>
              </p:nvGraphicFramePr>
              <p:xfrm>
                <a:off x="6052793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6" cId="3272290485">
                      <pslz:zmPr id="{AB8657D2-3A58-41B1-8509-BCD19989CB9A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13527EF1-EAAA-0138-C7BF-2D61A2EAB1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52793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F6C1CAB9-14E3-BCC3-14A6-E8D66E11106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67688126"/>
                    </p:ext>
                  </p:extLst>
                </p:nvPr>
              </p:nvGraphicFramePr>
              <p:xfrm>
                <a:off x="11340149" y="2571748"/>
                <a:ext cx="2286000" cy="1285875"/>
              </p:xfrm>
              <a:graphic>
                <a:graphicData uri="http://schemas.microsoft.com/office/powerpoint/2016/slidezoom">
                  <pslz:sldZm>
                    <pslz:sldZmObj sldId="312" cId="1642455288">
                      <pslz:zmPr id="{D51908F4-E1F1-45B4-BBF4-CB55BB0F5BA6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9" name="Slide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F6C1CAB9-14E3-BCC3-14A6-E8D66E1110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40149" y="2571748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</p:grpSp>
      <p:pic>
        <p:nvPicPr>
          <p:cNvPr id="5" name="Graphic 4" descr="Play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A6B6945-6693-6D64-4C38-0C6B54273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460300" y="3085777"/>
            <a:ext cx="257819" cy="257819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pic>
        <p:nvPicPr>
          <p:cNvPr id="18" name="Graphic 17" descr="Lightbulb">
            <a:hlinkClick r:id="rId23" action="ppaction://hlinksldjump"/>
            <a:extLst>
              <a:ext uri="{FF2B5EF4-FFF2-40B4-BE49-F238E27FC236}">
                <a16:creationId xmlns:a16="http://schemas.microsoft.com/office/drawing/2014/main" id="{4C4EA31C-A8A9-CA1D-7E36-4181BB14F6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554790" y="167716"/>
            <a:ext cx="399396" cy="399396"/>
          </a:xfrm>
          <a:prstGeom prst="rect">
            <a:avLst/>
          </a:prstGeom>
        </p:spPr>
      </p:pic>
      <p:pic>
        <p:nvPicPr>
          <p:cNvPr id="19" name="Graphic 18" descr="Stopwatch">
            <a:hlinkClick r:id="" action="ppaction://noaction"/>
            <a:extLst>
              <a:ext uri="{FF2B5EF4-FFF2-40B4-BE49-F238E27FC236}">
                <a16:creationId xmlns:a16="http://schemas.microsoft.com/office/drawing/2014/main" id="{3DA26946-323C-52BB-91CB-69600334FCD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71325" y="167716"/>
            <a:ext cx="535200" cy="535200"/>
          </a:xfrm>
          <a:prstGeom prst="rect">
            <a:avLst/>
          </a:prstGeom>
        </p:spPr>
      </p:pic>
      <p:sp>
        <p:nvSpPr>
          <p:cNvPr id="3" name="Oval 2">
            <a:hlinkClick r:id="rId28" action="ppaction://hlinksldjump"/>
            <a:extLst>
              <a:ext uri="{FF2B5EF4-FFF2-40B4-BE49-F238E27FC236}">
                <a16:creationId xmlns:a16="http://schemas.microsoft.com/office/drawing/2014/main" id="{46A2C2A6-A17B-50B5-BD31-8B120CD789D5}"/>
              </a:ext>
            </a:extLst>
          </p:cNvPr>
          <p:cNvSpPr/>
          <p:nvPr/>
        </p:nvSpPr>
        <p:spPr>
          <a:xfrm>
            <a:off x="4708031" y="4105636"/>
            <a:ext cx="110003" cy="110003"/>
          </a:xfrm>
          <a:prstGeom prst="ellipse">
            <a:avLst/>
          </a:prstGeom>
          <a:noFill/>
          <a:ln w="15240">
            <a:solidFill>
              <a:schemeClr val="bg1"/>
            </a:solidFill>
          </a:ln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03F5F-30B8-9E98-2C61-DB088215AC99}"/>
              </a:ext>
            </a:extLst>
          </p:cNvPr>
          <p:cNvSpPr/>
          <p:nvPr/>
        </p:nvSpPr>
        <p:spPr>
          <a:xfrm>
            <a:off x="3516321" y="981928"/>
            <a:ext cx="1894942" cy="830997"/>
          </a:xfrm>
          <a:prstGeom prst="rect">
            <a:avLst/>
          </a:prstGeom>
          <a:noFill/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Features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sp>
        <p:nvSpPr>
          <p:cNvPr id="2" name="Oval 1">
            <a:hlinkClick r:id="rId29" action="ppaction://hlinksldjump"/>
            <a:extLst>
              <a:ext uri="{FF2B5EF4-FFF2-40B4-BE49-F238E27FC236}">
                <a16:creationId xmlns:a16="http://schemas.microsoft.com/office/drawing/2014/main" id="{474AC5B4-CDD2-9B08-96FB-4722C2D83E36}"/>
              </a:ext>
            </a:extLst>
          </p:cNvPr>
          <p:cNvSpPr/>
          <p:nvPr/>
        </p:nvSpPr>
        <p:spPr>
          <a:xfrm>
            <a:off x="4491047" y="4105636"/>
            <a:ext cx="110003" cy="110003"/>
          </a:xfrm>
          <a:prstGeom prst="ellipse">
            <a:avLst/>
          </a:prstGeom>
          <a:solidFill>
            <a:schemeClr val="bg1"/>
          </a:solidFill>
          <a:ln w="15240">
            <a:solidFill>
              <a:schemeClr val="bg1"/>
            </a:solidFill>
          </a:ln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Eye">
            <a:hlinkClick r:id="rId11" action="ppaction://hlinksldjump"/>
            <a:extLst>
              <a:ext uri="{FF2B5EF4-FFF2-40B4-BE49-F238E27FC236}">
                <a16:creationId xmlns:a16="http://schemas.microsoft.com/office/drawing/2014/main" id="{80AE6A39-87D8-7107-A24E-0467FB3021E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1325" y="1129827"/>
            <a:ext cx="535200" cy="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23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2.22222E-6 -0.014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Play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2DCAA9-457E-D408-ECC6-4D4CD2F2D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5881" y="3085777"/>
            <a:ext cx="257819" cy="257819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pic>
        <p:nvPicPr>
          <p:cNvPr id="9" name="Graphic 8" descr="Target Audience">
            <a:extLst>
              <a:ext uri="{FF2B5EF4-FFF2-40B4-BE49-F238E27FC236}">
                <a16:creationId xmlns:a16="http://schemas.microsoft.com/office/drawing/2014/main" id="{AD1820B6-D330-933A-FA21-A27C5F535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8882" y="370971"/>
            <a:ext cx="914400" cy="914400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AFC51CF-8293-1229-702C-CEFAF274CC35}"/>
              </a:ext>
            </a:extLst>
          </p:cNvPr>
          <p:cNvGrpSpPr/>
          <p:nvPr/>
        </p:nvGrpSpPr>
        <p:grpSpPr>
          <a:xfrm>
            <a:off x="-1858356" y="2571748"/>
            <a:ext cx="12860712" cy="1285879"/>
            <a:chOff x="-1858356" y="2571748"/>
            <a:chExt cx="12860712" cy="1285879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64076A29-3510-AE2C-3731-F206765CC29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07666265"/>
                    </p:ext>
                  </p:extLst>
                </p:nvPr>
              </p:nvGraphicFramePr>
              <p:xfrm>
                <a:off x="6072678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3" cId="1322873049">
                      <pslz:zmPr id="{C1CFECF1-8D90-477B-9466-7CC71D2F676B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64076A29-3510-AE2C-3731-F206765CC2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2678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90F17B0C-15B8-7C84-84E1-69C15DEBAA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63859621"/>
                    </p:ext>
                  </p:extLst>
                </p:nvPr>
              </p:nvGraphicFramePr>
              <p:xfrm>
                <a:off x="-1858356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4" cId="77434310">
                      <pslz:zmPr id="{E3ACECF6-E8E1-4932-BBF2-42D312AD212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90F17B0C-15B8-7C84-84E1-69C15DEBAA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1858356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B634112C-F5AC-87BC-7ED6-D8EE14B5847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32037971"/>
                    </p:ext>
                  </p:extLst>
                </p:nvPr>
              </p:nvGraphicFramePr>
              <p:xfrm>
                <a:off x="785322" y="2571752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5" cId="2999638900">
                      <pslz:zmPr id="{F40A34B9-ED03-422D-8DDE-901E567E48B7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634112C-F5AC-87BC-7ED6-D8EE14B5847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5322" y="2571752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13527EF1-EAAA-0138-C7BF-2D61A2EAB1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88923555"/>
                    </p:ext>
                  </p:extLst>
                </p:nvPr>
              </p:nvGraphicFramePr>
              <p:xfrm>
                <a:off x="3429000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6" cId="3272290485">
                      <pslz:zmPr id="{AB8657D2-3A58-41B1-8509-BCD19989CB9A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13527EF1-EAAA-0138-C7BF-2D61A2EAB1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29000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F6C1CAB9-14E3-BCC3-14A6-E8D66E11106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27931934"/>
                    </p:ext>
                  </p:extLst>
                </p:nvPr>
              </p:nvGraphicFramePr>
              <p:xfrm>
                <a:off x="8716356" y="2571748"/>
                <a:ext cx="2286000" cy="1285875"/>
              </p:xfrm>
              <a:graphic>
                <a:graphicData uri="http://schemas.microsoft.com/office/powerpoint/2016/slidezoom">
                  <pslz:sldZm>
                    <pslz:sldZmObj sldId="312" cId="1642455288">
                      <pslz:zmPr id="{D51908F4-E1F1-45B4-BBF4-CB55BB0F5BA6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9" name="Slide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F6C1CAB9-14E3-BCC3-14A6-E8D66E1110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16356" y="2571748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</p:grpSp>
      <p:sp>
        <p:nvSpPr>
          <p:cNvPr id="32" name="Oval 31">
            <a:hlinkClick r:id="rId22" action="ppaction://hlinksldjump"/>
            <a:extLst>
              <a:ext uri="{FF2B5EF4-FFF2-40B4-BE49-F238E27FC236}">
                <a16:creationId xmlns:a16="http://schemas.microsoft.com/office/drawing/2014/main" id="{66653852-7F84-25B2-F8DA-F8F7D1734661}"/>
              </a:ext>
            </a:extLst>
          </p:cNvPr>
          <p:cNvSpPr/>
          <p:nvPr/>
        </p:nvSpPr>
        <p:spPr>
          <a:xfrm>
            <a:off x="4491047" y="4105636"/>
            <a:ext cx="110003" cy="110003"/>
          </a:xfrm>
          <a:prstGeom prst="ellipse">
            <a:avLst/>
          </a:prstGeom>
          <a:solidFill>
            <a:schemeClr val="bg1"/>
          </a:solidFill>
          <a:ln w="15240">
            <a:solidFill>
              <a:schemeClr val="bg1"/>
            </a:solidFill>
          </a:ln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Play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B229386-A268-09E3-0C93-7FFD62465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460300" y="3085777"/>
            <a:ext cx="257819" cy="257819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pic>
        <p:nvPicPr>
          <p:cNvPr id="22" name="Graphic 21" descr="Lightbulb">
            <a:hlinkClick r:id="rId24" action="ppaction://hlinksldjump"/>
            <a:extLst>
              <a:ext uri="{FF2B5EF4-FFF2-40B4-BE49-F238E27FC236}">
                <a16:creationId xmlns:a16="http://schemas.microsoft.com/office/drawing/2014/main" id="{14C77495-4442-E253-AA69-DD706388FD7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554790" y="167716"/>
            <a:ext cx="399396" cy="399396"/>
          </a:xfrm>
          <a:prstGeom prst="rect">
            <a:avLst/>
          </a:prstGeom>
        </p:spPr>
      </p:pic>
      <p:pic>
        <p:nvPicPr>
          <p:cNvPr id="23" name="Graphic 22" descr="Stopwatch">
            <a:hlinkClick r:id="" action="ppaction://noaction"/>
            <a:extLst>
              <a:ext uri="{FF2B5EF4-FFF2-40B4-BE49-F238E27FC236}">
                <a16:creationId xmlns:a16="http://schemas.microsoft.com/office/drawing/2014/main" id="{D7A76EE8-AF2B-1605-10CD-555F29FF1B8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71325" y="167716"/>
            <a:ext cx="535200" cy="535200"/>
          </a:xfrm>
          <a:prstGeom prst="rect">
            <a:avLst/>
          </a:prstGeom>
        </p:spPr>
      </p:pic>
      <p:sp>
        <p:nvSpPr>
          <p:cNvPr id="4" name="Oval 3">
            <a:hlinkClick r:id="rId29" action="ppaction://hlinksldjump"/>
            <a:extLst>
              <a:ext uri="{FF2B5EF4-FFF2-40B4-BE49-F238E27FC236}">
                <a16:creationId xmlns:a16="http://schemas.microsoft.com/office/drawing/2014/main" id="{B74173E3-93DC-FE05-58A1-C48268509299}"/>
              </a:ext>
            </a:extLst>
          </p:cNvPr>
          <p:cNvSpPr/>
          <p:nvPr/>
        </p:nvSpPr>
        <p:spPr>
          <a:xfrm>
            <a:off x="4708031" y="4105636"/>
            <a:ext cx="110003" cy="110003"/>
          </a:xfrm>
          <a:prstGeom prst="ellipse">
            <a:avLst/>
          </a:prstGeom>
          <a:noFill/>
          <a:ln w="15240">
            <a:solidFill>
              <a:schemeClr val="bg1"/>
            </a:solidFill>
          </a:ln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9F4AA9-6631-D0F7-1D49-D8569726A559}"/>
              </a:ext>
            </a:extLst>
          </p:cNvPr>
          <p:cNvSpPr/>
          <p:nvPr/>
        </p:nvSpPr>
        <p:spPr>
          <a:xfrm>
            <a:off x="3516321" y="981928"/>
            <a:ext cx="1894942" cy="830997"/>
          </a:xfrm>
          <a:prstGeom prst="rect">
            <a:avLst/>
          </a:prstGeom>
          <a:noFill/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Features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pic>
        <p:nvPicPr>
          <p:cNvPr id="2" name="Graphic 1" descr="Eye">
            <a:hlinkClick r:id="rId11" action="ppaction://hlinksldjump"/>
            <a:extLst>
              <a:ext uri="{FF2B5EF4-FFF2-40B4-BE49-F238E27FC236}">
                <a16:creationId xmlns:a16="http://schemas.microsoft.com/office/drawing/2014/main" id="{591716D4-B100-D99E-00EE-AE70F60D938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1325" y="1129827"/>
            <a:ext cx="535200" cy="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3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2.22222E-6 -0.014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Play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2DCAA9-457E-D408-ECC6-4D4CD2F2D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5881" y="3085777"/>
            <a:ext cx="257819" cy="257819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pic>
        <p:nvPicPr>
          <p:cNvPr id="9" name="Graphic 8" descr="Target Audience">
            <a:extLst>
              <a:ext uri="{FF2B5EF4-FFF2-40B4-BE49-F238E27FC236}">
                <a16:creationId xmlns:a16="http://schemas.microsoft.com/office/drawing/2014/main" id="{AD1820B6-D330-933A-FA21-A27C5F535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8882" y="370971"/>
            <a:ext cx="914400" cy="914400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6A87294-5717-C19D-516A-73872E28D08A}"/>
              </a:ext>
            </a:extLst>
          </p:cNvPr>
          <p:cNvGrpSpPr/>
          <p:nvPr/>
        </p:nvGrpSpPr>
        <p:grpSpPr>
          <a:xfrm>
            <a:off x="-4503988" y="2571748"/>
            <a:ext cx="12860712" cy="1285879"/>
            <a:chOff x="-4503988" y="2571748"/>
            <a:chExt cx="12860712" cy="1285879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64076A29-3510-AE2C-3731-F206765CC29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3640016"/>
                    </p:ext>
                  </p:extLst>
                </p:nvPr>
              </p:nvGraphicFramePr>
              <p:xfrm>
                <a:off x="3427046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3" cId="1322873049">
                      <pslz:zmPr id="{C1CFECF1-8D90-477B-9466-7CC71D2F676B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64076A29-3510-AE2C-3731-F206765CC2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27046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90F17B0C-15B8-7C84-84E1-69C15DEBAA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80689716"/>
                    </p:ext>
                  </p:extLst>
                </p:nvPr>
              </p:nvGraphicFramePr>
              <p:xfrm>
                <a:off x="-4503988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4" cId="77434310">
                      <pslz:zmPr id="{E3ACECF6-E8E1-4932-BBF2-42D312AD212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90F17B0C-15B8-7C84-84E1-69C15DEBAA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4503988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B634112C-F5AC-87BC-7ED6-D8EE14B5847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425268"/>
                    </p:ext>
                  </p:extLst>
                </p:nvPr>
              </p:nvGraphicFramePr>
              <p:xfrm>
                <a:off x="-1860310" y="2571752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5" cId="2999638900">
                      <pslz:zmPr id="{F40A34B9-ED03-422D-8DDE-901E567E48B7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634112C-F5AC-87BC-7ED6-D8EE14B5847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1860310" y="2571752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13527EF1-EAAA-0138-C7BF-2D61A2EAB1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17035384"/>
                    </p:ext>
                  </p:extLst>
                </p:nvPr>
              </p:nvGraphicFramePr>
              <p:xfrm>
                <a:off x="783368" y="2571750"/>
                <a:ext cx="2286000" cy="1285875"/>
              </p:xfrm>
              <a:graphic>
                <a:graphicData uri="http://schemas.microsoft.com/office/powerpoint/2016/slidezoom">
                  <pslz:sldZm>
                    <pslz:sldZmObj sldId="306" cId="3272290485">
                      <pslz:zmPr id="{AB8657D2-3A58-41B1-8509-BCD19989CB9A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13527EF1-EAAA-0138-C7BF-2D61A2EAB1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3368" y="2571750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F6C1CAB9-14E3-BCC3-14A6-E8D66E11106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87973386"/>
                    </p:ext>
                  </p:extLst>
                </p:nvPr>
              </p:nvGraphicFramePr>
              <p:xfrm>
                <a:off x="6070724" y="2571748"/>
                <a:ext cx="2286000" cy="1285875"/>
              </p:xfrm>
              <a:graphic>
                <a:graphicData uri="http://schemas.microsoft.com/office/powerpoint/2016/slidezoom">
                  <pslz:sldZm>
                    <pslz:sldZmObj sldId="312" cId="1642455288">
                      <pslz:zmPr id="{D51908F4-E1F1-45B4-BBF4-CB55BB0F5BA6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effectLst>
                            <a:glow rad="254000">
                              <a:schemeClr val="bg1">
                                <a:alpha val="45000"/>
                              </a:schemeClr>
                            </a:glo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9" name="Slide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F6C1CAB9-14E3-BCC3-14A6-E8D66E1110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70724" y="2571748"/>
                  <a:ext cx="2286000" cy="1285875"/>
                </a:xfrm>
                <a:prstGeom prst="rect">
                  <a:avLst/>
                </a:prstGeom>
                <a:effectLst>
                  <a:glow rad="254000">
                    <a:schemeClr val="bg1">
                      <a:alpha val="45000"/>
                    </a:schemeClr>
                  </a:glow>
                </a:effectLst>
              </p:spPr>
            </p:pic>
          </mc:Fallback>
        </mc:AlternateContent>
      </p:grpSp>
      <p:sp>
        <p:nvSpPr>
          <p:cNvPr id="7" name="Oval 6">
            <a:hlinkClick r:id="rId22" action="ppaction://hlinksldjump"/>
            <a:extLst>
              <a:ext uri="{FF2B5EF4-FFF2-40B4-BE49-F238E27FC236}">
                <a16:creationId xmlns:a16="http://schemas.microsoft.com/office/drawing/2014/main" id="{CC5B8DB1-5C30-BA34-8B2C-0990C3411E51}"/>
              </a:ext>
            </a:extLst>
          </p:cNvPr>
          <p:cNvSpPr/>
          <p:nvPr/>
        </p:nvSpPr>
        <p:spPr>
          <a:xfrm>
            <a:off x="4650322" y="4105636"/>
            <a:ext cx="110003" cy="110003"/>
          </a:xfrm>
          <a:prstGeom prst="ellipse">
            <a:avLst/>
          </a:prstGeom>
          <a:solidFill>
            <a:schemeClr val="bg1"/>
          </a:solidFill>
          <a:ln w="15240">
            <a:solidFill>
              <a:schemeClr val="bg1"/>
            </a:solidFill>
          </a:ln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Play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F37A6A3-F118-7224-52C6-4A1EC7A06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460300" y="3085777"/>
            <a:ext cx="257819" cy="257819"/>
          </a:xfrm>
          <a:prstGeom prst="rect">
            <a:avLst/>
          </a:prstGeom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</p:pic>
      <p:pic>
        <p:nvPicPr>
          <p:cNvPr id="20" name="Graphic 19" descr="Lightbulb">
            <a:hlinkClick r:id="rId24" action="ppaction://hlinksldjump"/>
            <a:extLst>
              <a:ext uri="{FF2B5EF4-FFF2-40B4-BE49-F238E27FC236}">
                <a16:creationId xmlns:a16="http://schemas.microsoft.com/office/drawing/2014/main" id="{DC8950C3-EF29-FACE-43B4-B0C10116AF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554790" y="167716"/>
            <a:ext cx="399396" cy="399396"/>
          </a:xfrm>
          <a:prstGeom prst="rect">
            <a:avLst/>
          </a:prstGeom>
        </p:spPr>
      </p:pic>
      <p:pic>
        <p:nvPicPr>
          <p:cNvPr id="22" name="Graphic 21" descr="Stopwatch">
            <a:hlinkClick r:id="" action="ppaction://noaction"/>
            <a:extLst>
              <a:ext uri="{FF2B5EF4-FFF2-40B4-BE49-F238E27FC236}">
                <a16:creationId xmlns:a16="http://schemas.microsoft.com/office/drawing/2014/main" id="{E0985AA9-8E10-AACE-4687-23C9BDF723B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71325" y="167716"/>
            <a:ext cx="535200" cy="535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A7C7A5-2D69-4BDC-46E8-684A94EB61BC}"/>
              </a:ext>
            </a:extLst>
          </p:cNvPr>
          <p:cNvSpPr/>
          <p:nvPr/>
        </p:nvSpPr>
        <p:spPr>
          <a:xfrm>
            <a:off x="3516321" y="981928"/>
            <a:ext cx="1894942" cy="830997"/>
          </a:xfrm>
          <a:prstGeom prst="rect">
            <a:avLst/>
          </a:prstGeom>
          <a:noFill/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BERKLEY" panose="02000000000000000000" pitchFamily="2" charset="0"/>
                <a:cs typeface="Ara Hala Bo She'sha" panose="00000500000000000000" pitchFamily="2" charset="-78"/>
              </a:rPr>
              <a:t>Features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BERKLEY" panose="02000000000000000000" pitchFamily="2" charset="0"/>
              <a:cs typeface="Ara Hala Bo She'sha" panose="00000500000000000000" pitchFamily="2" charset="-78"/>
            </a:endParaRPr>
          </a:p>
        </p:txBody>
      </p:sp>
      <p:sp>
        <p:nvSpPr>
          <p:cNvPr id="3" name="Oval 2">
            <a:hlinkClick r:id="rId29" action="ppaction://hlinksldjump"/>
            <a:extLst>
              <a:ext uri="{FF2B5EF4-FFF2-40B4-BE49-F238E27FC236}">
                <a16:creationId xmlns:a16="http://schemas.microsoft.com/office/drawing/2014/main" id="{D44AF6F2-50EC-E336-9CE5-3A85384055D0}"/>
              </a:ext>
            </a:extLst>
          </p:cNvPr>
          <p:cNvSpPr/>
          <p:nvPr/>
        </p:nvSpPr>
        <p:spPr>
          <a:xfrm>
            <a:off x="4491047" y="4105636"/>
            <a:ext cx="110003" cy="110003"/>
          </a:xfrm>
          <a:prstGeom prst="ellipse">
            <a:avLst/>
          </a:prstGeom>
          <a:noFill/>
          <a:ln w="15240">
            <a:solidFill>
              <a:schemeClr val="bg1"/>
            </a:solidFill>
          </a:ln>
          <a:effectLst>
            <a:glow rad="254000">
              <a:schemeClr val="accent1">
                <a:satMod val="175000"/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Eye">
            <a:hlinkClick r:id="rId11" action="ppaction://hlinksldjump"/>
            <a:extLst>
              <a:ext uri="{FF2B5EF4-FFF2-40B4-BE49-F238E27FC236}">
                <a16:creationId xmlns:a16="http://schemas.microsoft.com/office/drawing/2014/main" id="{3F478813-A31B-00CF-409C-71748D63F01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1325" y="1129827"/>
            <a:ext cx="535200" cy="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7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2.22222E-6 -0.014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2337</TotalTime>
  <Words>110</Words>
  <Application>Microsoft Office PowerPoint</Application>
  <PresentationFormat>On-screen Show (16:9)</PresentationFormat>
  <Paragraphs>46</Paragraphs>
  <Slides>19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Againts</vt:lpstr>
      <vt:lpstr>AR BERKLEY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Zack River</dc:creator>
  <cp:lastModifiedBy>عبد الله وجيه احمد محمد السيد ( 323230217 )</cp:lastModifiedBy>
  <cp:revision>16</cp:revision>
  <dcterms:created xsi:type="dcterms:W3CDTF">2023-02-24T12:03:25Z</dcterms:created>
  <dcterms:modified xsi:type="dcterms:W3CDTF">2023-12-19T05:26:30Z</dcterms:modified>
</cp:coreProperties>
</file>